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7.JPG" ContentType="image/jpeg"/>
  <Override PartName="/ppt/media/image8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8" r:id="rId13"/>
    <p:sldId id="270" r:id="rId14"/>
    <p:sldId id="276" r:id="rId15"/>
    <p:sldId id="272" r:id="rId16"/>
    <p:sldId id="273" r:id="rId17"/>
    <p:sldId id="274" r:id="rId18"/>
    <p:sldId id="275" r:id="rId19"/>
    <p:sldId id="278" r:id="rId20"/>
    <p:sldId id="27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ra Troy" initials="LT" lastIdx="1" clrIdx="0">
    <p:extLst>
      <p:ext uri="{19B8F6BF-5375-455C-9EA6-DF929625EA0E}">
        <p15:presenceInfo xmlns:p15="http://schemas.microsoft.com/office/powerpoint/2012/main" userId="8c48cdd2b49335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yra\Desktop\B2O\B2O_Jan1_Feb1_Data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yra\Desktop\B2O\B2O_Jan1_Feb1_Data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Calculated HX-1 Supply heat heat versus Actual HX-1 Supply heat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12186805617165"/>
          <c:y val="0.10524343757589515"/>
          <c:w val="0.85053150728658478"/>
          <c:h val="0.7418850976161073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plots!$I$1</c:f>
              <c:strCache>
                <c:ptCount val="1"/>
                <c:pt idx="0">
                  <c:v>Q_hx1sup_calc+Qloss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strRef>
              <c:f>plots!$F$2:$F$2977</c:f>
              <c:strCache>
                <c:ptCount val="2976"/>
                <c:pt idx="0">
                  <c:v> 2020/01/01 00:00:00</c:v>
                </c:pt>
                <c:pt idx="1">
                  <c:v> 2020/01/01 00:15:00</c:v>
                </c:pt>
                <c:pt idx="2">
                  <c:v> 2020/01/01 00:30:00</c:v>
                </c:pt>
                <c:pt idx="3">
                  <c:v> 2020/01/01 00:45:00</c:v>
                </c:pt>
                <c:pt idx="4">
                  <c:v> 2020/01/01 01:00:00</c:v>
                </c:pt>
                <c:pt idx="5">
                  <c:v> 2020/01/01 01:15:00</c:v>
                </c:pt>
                <c:pt idx="6">
                  <c:v> 2020/01/01 01:30:00</c:v>
                </c:pt>
                <c:pt idx="7">
                  <c:v> 2020/01/01 01:45:00</c:v>
                </c:pt>
                <c:pt idx="8">
                  <c:v> 2020/01/01 02:00:00</c:v>
                </c:pt>
                <c:pt idx="9">
                  <c:v> 2020/01/01 02:15:00</c:v>
                </c:pt>
                <c:pt idx="10">
                  <c:v> 2020/01/01 02:30:00</c:v>
                </c:pt>
                <c:pt idx="11">
                  <c:v> 2020/01/01 02:45:00</c:v>
                </c:pt>
                <c:pt idx="12">
                  <c:v> 2020/01/01 03:00:00</c:v>
                </c:pt>
                <c:pt idx="13">
                  <c:v> 2020/01/01 03:15:00</c:v>
                </c:pt>
                <c:pt idx="14">
                  <c:v> 2020/01/01 03:30:00</c:v>
                </c:pt>
                <c:pt idx="15">
                  <c:v> 2020/01/01 03:45:00</c:v>
                </c:pt>
                <c:pt idx="16">
                  <c:v> 2020/01/01 04:00:00</c:v>
                </c:pt>
                <c:pt idx="17">
                  <c:v> 2020/01/01 04:15:00</c:v>
                </c:pt>
                <c:pt idx="18">
                  <c:v> 2020/01/01 04:30:00</c:v>
                </c:pt>
                <c:pt idx="19">
                  <c:v> 2020/01/01 04:45:00</c:v>
                </c:pt>
                <c:pt idx="20">
                  <c:v> 2020/01/01 05:00:00</c:v>
                </c:pt>
                <c:pt idx="21">
                  <c:v> 2020/01/01 05:15:00</c:v>
                </c:pt>
                <c:pt idx="22">
                  <c:v> 2020/01/01 05:30:00</c:v>
                </c:pt>
                <c:pt idx="23">
                  <c:v> 2020/01/01 05:45:00</c:v>
                </c:pt>
                <c:pt idx="24">
                  <c:v> 2020/01/01 06:00:00</c:v>
                </c:pt>
                <c:pt idx="25">
                  <c:v> 2020/01/01 06:15:00</c:v>
                </c:pt>
                <c:pt idx="26">
                  <c:v> 2020/01/01 06:30:00</c:v>
                </c:pt>
                <c:pt idx="27">
                  <c:v> 2020/01/01 06:45:00</c:v>
                </c:pt>
                <c:pt idx="28">
                  <c:v> 2020/01/01 07:00:00</c:v>
                </c:pt>
                <c:pt idx="29">
                  <c:v> 2020/01/01 07:15:00</c:v>
                </c:pt>
                <c:pt idx="30">
                  <c:v> 2020/01/01 07:30:00</c:v>
                </c:pt>
                <c:pt idx="31">
                  <c:v> 2020/01/01 07:45:00</c:v>
                </c:pt>
                <c:pt idx="32">
                  <c:v> 2020/01/01 08:00:16</c:v>
                </c:pt>
                <c:pt idx="33">
                  <c:v> 2020/01/01 08:15:00</c:v>
                </c:pt>
                <c:pt idx="34">
                  <c:v> 2020/01/01 08:30:00</c:v>
                </c:pt>
                <c:pt idx="35">
                  <c:v> 2020/01/01 08:45:00</c:v>
                </c:pt>
                <c:pt idx="36">
                  <c:v> 2020/01/01 09:00:00</c:v>
                </c:pt>
                <c:pt idx="37">
                  <c:v> 2020/01/01 09:15:00</c:v>
                </c:pt>
                <c:pt idx="38">
                  <c:v> 2020/01/01 09:30:00</c:v>
                </c:pt>
                <c:pt idx="39">
                  <c:v> 2020/01/01 09:45:00</c:v>
                </c:pt>
                <c:pt idx="40">
                  <c:v> 2020/01/01 10:00:01</c:v>
                </c:pt>
                <c:pt idx="41">
                  <c:v> 2020/01/01 10:15:01</c:v>
                </c:pt>
                <c:pt idx="42">
                  <c:v> 2020/01/01 10:30:00</c:v>
                </c:pt>
                <c:pt idx="43">
                  <c:v> 2020/01/01 10:45:00</c:v>
                </c:pt>
                <c:pt idx="44">
                  <c:v> 2020/01/01 11:00:00</c:v>
                </c:pt>
                <c:pt idx="45">
                  <c:v> 2020/01/01 11:15:00</c:v>
                </c:pt>
                <c:pt idx="46">
                  <c:v> 2020/01/01 11:30:00</c:v>
                </c:pt>
                <c:pt idx="47">
                  <c:v> 2020/01/01 11:45:00</c:v>
                </c:pt>
                <c:pt idx="48">
                  <c:v> 2020/01/01 12:00:00</c:v>
                </c:pt>
                <c:pt idx="49">
                  <c:v> 2020/01/01 12:15:00</c:v>
                </c:pt>
                <c:pt idx="50">
                  <c:v> 2020/01/01 12:30:00</c:v>
                </c:pt>
                <c:pt idx="51">
                  <c:v> 2020/01/01 12:45:00</c:v>
                </c:pt>
                <c:pt idx="52">
                  <c:v> 2020/01/01 13:00:00</c:v>
                </c:pt>
                <c:pt idx="53">
                  <c:v> 2020/01/01 13:15:00</c:v>
                </c:pt>
                <c:pt idx="54">
                  <c:v> 2020/01/01 13:30:00</c:v>
                </c:pt>
                <c:pt idx="55">
                  <c:v> 2020/01/01 13:45:00</c:v>
                </c:pt>
                <c:pt idx="56">
                  <c:v> 2020/01/01 14:00:00</c:v>
                </c:pt>
                <c:pt idx="57">
                  <c:v> 2020/01/01 14:15:00</c:v>
                </c:pt>
                <c:pt idx="58">
                  <c:v> 2020/01/01 14:30:00</c:v>
                </c:pt>
                <c:pt idx="59">
                  <c:v> 2020/01/01 14:45:00</c:v>
                </c:pt>
                <c:pt idx="60">
                  <c:v> 2020/01/01 15:00:00</c:v>
                </c:pt>
                <c:pt idx="61">
                  <c:v> 2020/01/01 15:15:01</c:v>
                </c:pt>
                <c:pt idx="62">
                  <c:v> 2020/01/01 15:30:01</c:v>
                </c:pt>
                <c:pt idx="63">
                  <c:v> 2020/01/01 15:45:01</c:v>
                </c:pt>
                <c:pt idx="64">
                  <c:v> 2020/01/01 16:00:01</c:v>
                </c:pt>
                <c:pt idx="65">
                  <c:v> 2020/01/01 16:15:01</c:v>
                </c:pt>
                <c:pt idx="66">
                  <c:v> 2020/01/01 16:30:01</c:v>
                </c:pt>
                <c:pt idx="67">
                  <c:v> 2020/01/01 16:45:01</c:v>
                </c:pt>
                <c:pt idx="68">
                  <c:v> 2020/01/01 17:00:01</c:v>
                </c:pt>
                <c:pt idx="69">
                  <c:v> 2020/01/01 17:15:01</c:v>
                </c:pt>
                <c:pt idx="70">
                  <c:v> 2020/01/01 17:30:01</c:v>
                </c:pt>
                <c:pt idx="71">
                  <c:v> 2020/01/01 17:45:01</c:v>
                </c:pt>
                <c:pt idx="72">
                  <c:v> 2020/01/01 18:00:01</c:v>
                </c:pt>
                <c:pt idx="73">
                  <c:v> 2020/01/01 18:15:01</c:v>
                </c:pt>
                <c:pt idx="74">
                  <c:v> 2020/01/01 18:30:01</c:v>
                </c:pt>
                <c:pt idx="75">
                  <c:v> 2020/01/01 18:45:01</c:v>
                </c:pt>
                <c:pt idx="76">
                  <c:v> 2020/01/01 19:00:01</c:v>
                </c:pt>
                <c:pt idx="77">
                  <c:v> 2020/01/01 19:15:01</c:v>
                </c:pt>
                <c:pt idx="78">
                  <c:v> 2020/01/01 19:30:01</c:v>
                </c:pt>
                <c:pt idx="79">
                  <c:v> 2020/01/01 19:45:01</c:v>
                </c:pt>
                <c:pt idx="80">
                  <c:v> 2020/01/01 20:00:01</c:v>
                </c:pt>
                <c:pt idx="81">
                  <c:v> 2020/01/01 20:15:01</c:v>
                </c:pt>
                <c:pt idx="82">
                  <c:v> 2020/01/01 20:30:01</c:v>
                </c:pt>
                <c:pt idx="83">
                  <c:v> 2020/01/01 20:45:01</c:v>
                </c:pt>
                <c:pt idx="84">
                  <c:v> 2020/01/01 21:00:00</c:v>
                </c:pt>
                <c:pt idx="85">
                  <c:v> 2020/01/01 21:15:00</c:v>
                </c:pt>
                <c:pt idx="86">
                  <c:v> 2020/01/01 21:30:01</c:v>
                </c:pt>
                <c:pt idx="87">
                  <c:v> 2020/01/01 21:45:01</c:v>
                </c:pt>
                <c:pt idx="88">
                  <c:v> 2020/01/01 22:00:01</c:v>
                </c:pt>
                <c:pt idx="89">
                  <c:v> 2020/01/01 22:15:01</c:v>
                </c:pt>
                <c:pt idx="90">
                  <c:v> 2020/01/01 22:30:01</c:v>
                </c:pt>
                <c:pt idx="91">
                  <c:v> 2020/01/01 22:45:01</c:v>
                </c:pt>
                <c:pt idx="92">
                  <c:v> 2020/01/01 23:00:01</c:v>
                </c:pt>
                <c:pt idx="93">
                  <c:v> 2020/01/01 23:15:01</c:v>
                </c:pt>
                <c:pt idx="94">
                  <c:v> 2020/01/01 23:30:01</c:v>
                </c:pt>
                <c:pt idx="95">
                  <c:v> 2020/01/01 23:45:01</c:v>
                </c:pt>
                <c:pt idx="96">
                  <c:v> 2020/01/02 00:00:01</c:v>
                </c:pt>
                <c:pt idx="97">
                  <c:v> 2020/01/02 00:15:01</c:v>
                </c:pt>
                <c:pt idx="98">
                  <c:v> 2020/01/02 00:30:01</c:v>
                </c:pt>
                <c:pt idx="99">
                  <c:v> 2020/01/02 00:45:01</c:v>
                </c:pt>
                <c:pt idx="100">
                  <c:v> 2020/01/02 01:00:01</c:v>
                </c:pt>
                <c:pt idx="101">
                  <c:v> 2020/01/02 01:15:01</c:v>
                </c:pt>
                <c:pt idx="102">
                  <c:v> 2020/01/02 01:30:01</c:v>
                </c:pt>
                <c:pt idx="103">
                  <c:v> 2020/01/02 01:45:01</c:v>
                </c:pt>
                <c:pt idx="104">
                  <c:v> 2020/01/02 02:00:01</c:v>
                </c:pt>
                <c:pt idx="105">
                  <c:v> 2020/01/02 02:15:01</c:v>
                </c:pt>
                <c:pt idx="106">
                  <c:v> 2020/01/02 02:30:01</c:v>
                </c:pt>
                <c:pt idx="107">
                  <c:v> 2020/01/02 02:45:01</c:v>
                </c:pt>
                <c:pt idx="108">
                  <c:v> 2020/01/02 03:00:01</c:v>
                </c:pt>
                <c:pt idx="109">
                  <c:v> 2020/01/02 03:15:01</c:v>
                </c:pt>
                <c:pt idx="110">
                  <c:v> 2020/01/02 03:30:01</c:v>
                </c:pt>
                <c:pt idx="111">
                  <c:v> 2020/01/02 03:45:01</c:v>
                </c:pt>
                <c:pt idx="112">
                  <c:v> 2020/01/02 04:00:01</c:v>
                </c:pt>
                <c:pt idx="113">
                  <c:v> 2020/01/02 04:15:01</c:v>
                </c:pt>
                <c:pt idx="114">
                  <c:v> 2020/01/02 04:30:01</c:v>
                </c:pt>
                <c:pt idx="115">
                  <c:v> 2020/01/02 04:45:01</c:v>
                </c:pt>
                <c:pt idx="116">
                  <c:v> 2020/01/02 05:00:01</c:v>
                </c:pt>
                <c:pt idx="117">
                  <c:v> 2020/01/02 05:15:01</c:v>
                </c:pt>
                <c:pt idx="118">
                  <c:v> 2020/01/02 05:30:01</c:v>
                </c:pt>
                <c:pt idx="119">
                  <c:v> 2020/01/02 05:45:01</c:v>
                </c:pt>
                <c:pt idx="120">
                  <c:v> 2020/01/02 06:00:01</c:v>
                </c:pt>
                <c:pt idx="121">
                  <c:v> 2020/01/02 06:15:01</c:v>
                </c:pt>
                <c:pt idx="122">
                  <c:v> 2020/01/02 06:30:01</c:v>
                </c:pt>
                <c:pt idx="123">
                  <c:v> 2020/01/02 06:45:01</c:v>
                </c:pt>
                <c:pt idx="124">
                  <c:v> 2020/01/02 07:00:01</c:v>
                </c:pt>
                <c:pt idx="125">
                  <c:v> 2020/01/02 07:15:01</c:v>
                </c:pt>
                <c:pt idx="126">
                  <c:v> 2020/01/02 07:30:01</c:v>
                </c:pt>
                <c:pt idx="127">
                  <c:v> 2020/01/02 07:45:00</c:v>
                </c:pt>
                <c:pt idx="128">
                  <c:v> 2020/01/02 08:00:58</c:v>
                </c:pt>
                <c:pt idx="129">
                  <c:v> 2020/01/02 08:15:00</c:v>
                </c:pt>
                <c:pt idx="130">
                  <c:v> 2020/01/02 08:30:00</c:v>
                </c:pt>
                <c:pt idx="131">
                  <c:v> 2020/01/02 08:45:00</c:v>
                </c:pt>
                <c:pt idx="132">
                  <c:v> 2020/01/02 09:00:00</c:v>
                </c:pt>
                <c:pt idx="133">
                  <c:v> 2020/01/02 09:15:00</c:v>
                </c:pt>
                <c:pt idx="134">
                  <c:v> 2020/01/02 09:30:01</c:v>
                </c:pt>
                <c:pt idx="135">
                  <c:v> 2020/01/02 09:45:00</c:v>
                </c:pt>
                <c:pt idx="136">
                  <c:v> 2020/01/02 10:00:00</c:v>
                </c:pt>
                <c:pt idx="137">
                  <c:v> 2020/01/02 10:15:00</c:v>
                </c:pt>
                <c:pt idx="138">
                  <c:v> 2020/01/02 10:30:00</c:v>
                </c:pt>
                <c:pt idx="139">
                  <c:v> 2020/01/02 10:45:00</c:v>
                </c:pt>
                <c:pt idx="140">
                  <c:v> 2020/01/02 11:00:00</c:v>
                </c:pt>
                <c:pt idx="141">
                  <c:v> 2020/01/02 11:15:00</c:v>
                </c:pt>
                <c:pt idx="142">
                  <c:v> 2020/01/02 11:30:00</c:v>
                </c:pt>
                <c:pt idx="143">
                  <c:v> 2020/01/02 11:45:00</c:v>
                </c:pt>
                <c:pt idx="144">
                  <c:v> 2020/01/02 12:00:00</c:v>
                </c:pt>
                <c:pt idx="145">
                  <c:v> 2020/01/02 12:15:00</c:v>
                </c:pt>
                <c:pt idx="146">
                  <c:v> 2020/01/02 12:30:00</c:v>
                </c:pt>
                <c:pt idx="147">
                  <c:v> 2020/01/02 12:45:00</c:v>
                </c:pt>
                <c:pt idx="148">
                  <c:v> 2020/01/02 13:00:00</c:v>
                </c:pt>
                <c:pt idx="149">
                  <c:v> 2020/01/02 13:15:00</c:v>
                </c:pt>
                <c:pt idx="150">
                  <c:v> 2020/01/02 13:30:00</c:v>
                </c:pt>
                <c:pt idx="151">
                  <c:v> 2020/01/02 13:45:01</c:v>
                </c:pt>
                <c:pt idx="152">
                  <c:v> 2020/01/02 14:00:01</c:v>
                </c:pt>
                <c:pt idx="153">
                  <c:v> 2020/01/02 14:15:01</c:v>
                </c:pt>
                <c:pt idx="154">
                  <c:v> 2020/01/02 14:30:01</c:v>
                </c:pt>
                <c:pt idx="155">
                  <c:v> 2020/01/02 14:45:01</c:v>
                </c:pt>
                <c:pt idx="156">
                  <c:v> 2020/01/02 15:00:01</c:v>
                </c:pt>
                <c:pt idx="157">
                  <c:v> 2020/01/02 15:15:01</c:v>
                </c:pt>
                <c:pt idx="158">
                  <c:v> 2020/01/02 15:30:01</c:v>
                </c:pt>
                <c:pt idx="159">
                  <c:v> 2020/01/02 15:45:01</c:v>
                </c:pt>
                <c:pt idx="160">
                  <c:v> 2020/01/02 16:00:01</c:v>
                </c:pt>
                <c:pt idx="161">
                  <c:v> 2020/01/02 16:15:01</c:v>
                </c:pt>
                <c:pt idx="162">
                  <c:v> 2020/01/02 16:30:01</c:v>
                </c:pt>
                <c:pt idx="163">
                  <c:v> 2020/01/02 16:45:01</c:v>
                </c:pt>
                <c:pt idx="164">
                  <c:v> 2020/01/02 17:00:01</c:v>
                </c:pt>
                <c:pt idx="165">
                  <c:v> 2020/01/02 17:15:01</c:v>
                </c:pt>
                <c:pt idx="166">
                  <c:v> 2020/01/02 17:30:01</c:v>
                </c:pt>
                <c:pt idx="167">
                  <c:v> 2020/01/02 17:45:01</c:v>
                </c:pt>
                <c:pt idx="168">
                  <c:v> 2020/01/02 18:00:01</c:v>
                </c:pt>
                <c:pt idx="169">
                  <c:v> 2020/01/02 18:15:01</c:v>
                </c:pt>
                <c:pt idx="170">
                  <c:v> 2020/01/02 18:30:01</c:v>
                </c:pt>
                <c:pt idx="171">
                  <c:v> 2020/01/02 18:45:01</c:v>
                </c:pt>
                <c:pt idx="172">
                  <c:v> 2020/01/02 19:00:01</c:v>
                </c:pt>
                <c:pt idx="173">
                  <c:v> 2020/01/02 19:15:01</c:v>
                </c:pt>
                <c:pt idx="174">
                  <c:v> 2020/01/02 19:30:01</c:v>
                </c:pt>
                <c:pt idx="175">
                  <c:v> 2020/01/02 19:45:01</c:v>
                </c:pt>
                <c:pt idx="176">
                  <c:v> 2020/01/02 20:00:00</c:v>
                </c:pt>
                <c:pt idx="177">
                  <c:v> 2020/01/02 20:15:00</c:v>
                </c:pt>
                <c:pt idx="178">
                  <c:v> 2020/01/02 20:30:01</c:v>
                </c:pt>
                <c:pt idx="179">
                  <c:v> 2020/01/02 20:45:01</c:v>
                </c:pt>
                <c:pt idx="180">
                  <c:v> 2020/01/02 21:00:01</c:v>
                </c:pt>
                <c:pt idx="181">
                  <c:v> 2020/01/02 21:15:01</c:v>
                </c:pt>
                <c:pt idx="182">
                  <c:v> 2020/01/02 21:30:01</c:v>
                </c:pt>
                <c:pt idx="183">
                  <c:v> 2020/01/02 21:45:01</c:v>
                </c:pt>
                <c:pt idx="184">
                  <c:v> 2020/01/02 22:00:01</c:v>
                </c:pt>
                <c:pt idx="185">
                  <c:v> 2020/01/02 22:15:01</c:v>
                </c:pt>
                <c:pt idx="186">
                  <c:v> 2020/01/02 22:30:01</c:v>
                </c:pt>
                <c:pt idx="187">
                  <c:v> 2020/01/02 22:45:01</c:v>
                </c:pt>
                <c:pt idx="188">
                  <c:v> 2020/01/02 23:00:01</c:v>
                </c:pt>
                <c:pt idx="189">
                  <c:v> 2020/01/02 23:15:01</c:v>
                </c:pt>
                <c:pt idx="190">
                  <c:v> 2020/01/02 23:30:01</c:v>
                </c:pt>
                <c:pt idx="191">
                  <c:v> 2020/01/02 23:45:00</c:v>
                </c:pt>
                <c:pt idx="192">
                  <c:v> 2020/01/03 00:00:00</c:v>
                </c:pt>
                <c:pt idx="193">
                  <c:v> 2020/01/03 00:15:00</c:v>
                </c:pt>
                <c:pt idx="194">
                  <c:v> 2020/01/03 00:30:00</c:v>
                </c:pt>
                <c:pt idx="195">
                  <c:v> 2020/01/03 00:45:00</c:v>
                </c:pt>
                <c:pt idx="196">
                  <c:v> 2020/01/03 01:00:00</c:v>
                </c:pt>
                <c:pt idx="197">
                  <c:v> 2020/01/03 01:15:00</c:v>
                </c:pt>
                <c:pt idx="198">
                  <c:v> 2020/01/03 01:30:02</c:v>
                </c:pt>
                <c:pt idx="199">
                  <c:v> 2020/01/03 01:45:00</c:v>
                </c:pt>
                <c:pt idx="200">
                  <c:v> 2020/01/03 02:00:01</c:v>
                </c:pt>
                <c:pt idx="201">
                  <c:v> 2020/01/03 02:15:01</c:v>
                </c:pt>
                <c:pt idx="202">
                  <c:v> 2020/01/03 02:30:01</c:v>
                </c:pt>
                <c:pt idx="203">
                  <c:v> 2020/01/03 02:45:01</c:v>
                </c:pt>
                <c:pt idx="204">
                  <c:v> 2020/01/03 03:00:01</c:v>
                </c:pt>
                <c:pt idx="205">
                  <c:v> 2020/01/03 03:15:01</c:v>
                </c:pt>
                <c:pt idx="206">
                  <c:v> 2020/01/03 03:30:01</c:v>
                </c:pt>
                <c:pt idx="207">
                  <c:v> 2020/01/03 03:45:01</c:v>
                </c:pt>
                <c:pt idx="208">
                  <c:v> 2020/01/03 04:00:13</c:v>
                </c:pt>
                <c:pt idx="209">
                  <c:v> 2020/01/03 04:15:01</c:v>
                </c:pt>
                <c:pt idx="210">
                  <c:v> 2020/01/03 04:30:01</c:v>
                </c:pt>
                <c:pt idx="211">
                  <c:v> 2020/01/03 04:45:01</c:v>
                </c:pt>
                <c:pt idx="212">
                  <c:v> 2020/01/03 05:00:01</c:v>
                </c:pt>
                <c:pt idx="213">
                  <c:v> 2020/01/03 05:15:01</c:v>
                </c:pt>
                <c:pt idx="214">
                  <c:v> 2020/01/03 05:30:01</c:v>
                </c:pt>
                <c:pt idx="215">
                  <c:v> 2020/01/03 05:45:01</c:v>
                </c:pt>
                <c:pt idx="216">
                  <c:v> 2020/01/03 06:00:01</c:v>
                </c:pt>
                <c:pt idx="217">
                  <c:v> 2020/01/03 06:15:01</c:v>
                </c:pt>
                <c:pt idx="218">
                  <c:v> 2020/01/03 06:30:01</c:v>
                </c:pt>
                <c:pt idx="219">
                  <c:v> 2020/01/03 06:45:01</c:v>
                </c:pt>
                <c:pt idx="220">
                  <c:v> 2020/01/03 07:00:01</c:v>
                </c:pt>
                <c:pt idx="221">
                  <c:v> 2020/01/03 07:15:01</c:v>
                </c:pt>
                <c:pt idx="222">
                  <c:v> 2020/01/03 07:30:00</c:v>
                </c:pt>
                <c:pt idx="223">
                  <c:v> 2020/01/03 07:45:00</c:v>
                </c:pt>
                <c:pt idx="224">
                  <c:v> 2020/01/03 08:00:13</c:v>
                </c:pt>
                <c:pt idx="225">
                  <c:v> 2020/01/03 08:15:32</c:v>
                </c:pt>
                <c:pt idx="226">
                  <c:v> 2020/01/03 08:30:14</c:v>
                </c:pt>
                <c:pt idx="227">
                  <c:v> 2020/01/03 08:45:00</c:v>
                </c:pt>
                <c:pt idx="228">
                  <c:v> 2020/01/03 09:00:00</c:v>
                </c:pt>
                <c:pt idx="229">
                  <c:v> 2020/01/03 09:15:00</c:v>
                </c:pt>
                <c:pt idx="230">
                  <c:v> 2020/01/03 09:30:00</c:v>
                </c:pt>
                <c:pt idx="231">
                  <c:v> 2020/01/03 09:45:03</c:v>
                </c:pt>
                <c:pt idx="232">
                  <c:v> 2020/01/03 10:00:00</c:v>
                </c:pt>
                <c:pt idx="233">
                  <c:v> 2020/01/03 10:15:00</c:v>
                </c:pt>
                <c:pt idx="234">
                  <c:v> 2020/01/03 10:30:00</c:v>
                </c:pt>
                <c:pt idx="235">
                  <c:v> 2020/01/03 10:45:00</c:v>
                </c:pt>
                <c:pt idx="236">
                  <c:v> 2020/01/03 11:00:00</c:v>
                </c:pt>
                <c:pt idx="237">
                  <c:v> 2020/01/03 11:15:00</c:v>
                </c:pt>
                <c:pt idx="238">
                  <c:v> 2020/01/03 11:30:00</c:v>
                </c:pt>
                <c:pt idx="239">
                  <c:v> 2020/01/03 11:45:00</c:v>
                </c:pt>
                <c:pt idx="240">
                  <c:v> 2020/01/03 12:00:01</c:v>
                </c:pt>
                <c:pt idx="241">
                  <c:v> 2020/01/03 12:15:01</c:v>
                </c:pt>
                <c:pt idx="242">
                  <c:v> 2020/01/03 12:30:00</c:v>
                </c:pt>
                <c:pt idx="243">
                  <c:v> 2020/01/03 12:45:00</c:v>
                </c:pt>
                <c:pt idx="244">
                  <c:v> 2020/01/03 13:00:00</c:v>
                </c:pt>
                <c:pt idx="245">
                  <c:v> 2020/01/03 13:15:00</c:v>
                </c:pt>
                <c:pt idx="246">
                  <c:v> 2020/01/03 13:30:00</c:v>
                </c:pt>
                <c:pt idx="247">
                  <c:v> 2020/01/03 13:45:00</c:v>
                </c:pt>
                <c:pt idx="248">
                  <c:v> 2020/01/03 14:00:01</c:v>
                </c:pt>
                <c:pt idx="249">
                  <c:v> 2020/01/03 14:15:01</c:v>
                </c:pt>
                <c:pt idx="250">
                  <c:v> 2020/01/03 14:30:00</c:v>
                </c:pt>
                <c:pt idx="251">
                  <c:v> 2020/01/03 14:45:00</c:v>
                </c:pt>
                <c:pt idx="252">
                  <c:v> 2020/01/03 15:00:00</c:v>
                </c:pt>
                <c:pt idx="253">
                  <c:v> 2020/01/03 15:15:00</c:v>
                </c:pt>
                <c:pt idx="254">
                  <c:v> 2020/01/03 15:30:01</c:v>
                </c:pt>
                <c:pt idx="255">
                  <c:v> 2020/01/03 15:45:00</c:v>
                </c:pt>
                <c:pt idx="256">
                  <c:v> 2020/01/03 16:00:01</c:v>
                </c:pt>
                <c:pt idx="257">
                  <c:v> 2020/01/03 16:15:01</c:v>
                </c:pt>
                <c:pt idx="258">
                  <c:v> 2020/01/03 16:30:01</c:v>
                </c:pt>
                <c:pt idx="259">
                  <c:v> 2020/01/03 16:45:01</c:v>
                </c:pt>
                <c:pt idx="260">
                  <c:v> 2020/01/03 17:00:01</c:v>
                </c:pt>
                <c:pt idx="261">
                  <c:v> 2020/01/03 17:15:01</c:v>
                </c:pt>
                <c:pt idx="262">
                  <c:v> 2020/01/03 17:30:01</c:v>
                </c:pt>
                <c:pt idx="263">
                  <c:v> 2020/01/03 17:45:01</c:v>
                </c:pt>
                <c:pt idx="264">
                  <c:v> 2020/01/03 18:00:01</c:v>
                </c:pt>
                <c:pt idx="265">
                  <c:v> 2020/01/03 18:15:00</c:v>
                </c:pt>
                <c:pt idx="266">
                  <c:v> 2020/01/03 18:30:00</c:v>
                </c:pt>
                <c:pt idx="267">
                  <c:v> 2020/01/03 18:45:00</c:v>
                </c:pt>
                <c:pt idx="268">
                  <c:v> 2020/01/03 19:00:00</c:v>
                </c:pt>
                <c:pt idx="269">
                  <c:v> 2020/01/03 19:15:01</c:v>
                </c:pt>
                <c:pt idx="270">
                  <c:v> 2020/01/03 19:30:00</c:v>
                </c:pt>
                <c:pt idx="271">
                  <c:v> 2020/01/03 19:45:00</c:v>
                </c:pt>
                <c:pt idx="272">
                  <c:v> 2020/01/03 20:00:00</c:v>
                </c:pt>
                <c:pt idx="273">
                  <c:v> 2020/01/03 20:15:00</c:v>
                </c:pt>
                <c:pt idx="274">
                  <c:v> 2020/01/03 20:30:00</c:v>
                </c:pt>
                <c:pt idx="275">
                  <c:v> 2020/01/03 20:45:00</c:v>
                </c:pt>
                <c:pt idx="276">
                  <c:v> 2020/01/03 21:00:00</c:v>
                </c:pt>
                <c:pt idx="277">
                  <c:v> 2020/01/03 21:15:01</c:v>
                </c:pt>
                <c:pt idx="278">
                  <c:v> 2020/01/03 21:30:01</c:v>
                </c:pt>
                <c:pt idx="279">
                  <c:v> 2020/01/03 21:45:01</c:v>
                </c:pt>
                <c:pt idx="280">
                  <c:v> 2020/01/03 22:00:00</c:v>
                </c:pt>
                <c:pt idx="281">
                  <c:v> 2020/01/03 22:15:00</c:v>
                </c:pt>
                <c:pt idx="282">
                  <c:v> 2020/01/03 22:30:00</c:v>
                </c:pt>
                <c:pt idx="283">
                  <c:v> 2020/01/03 22:45:00</c:v>
                </c:pt>
                <c:pt idx="284">
                  <c:v> 2020/01/03 23:00:00</c:v>
                </c:pt>
                <c:pt idx="285">
                  <c:v> 2020/01/03 23:15:00</c:v>
                </c:pt>
                <c:pt idx="286">
                  <c:v> 2020/01/03 23:30:00</c:v>
                </c:pt>
                <c:pt idx="287">
                  <c:v> 2020/01/03 23:45:01</c:v>
                </c:pt>
                <c:pt idx="288">
                  <c:v> 2020/01/04 00:00:00</c:v>
                </c:pt>
                <c:pt idx="289">
                  <c:v> 2020/01/04 00:15:00</c:v>
                </c:pt>
                <c:pt idx="290">
                  <c:v> 2020/01/04 00:30:00</c:v>
                </c:pt>
                <c:pt idx="291">
                  <c:v> 2020/01/04 00:45:00</c:v>
                </c:pt>
                <c:pt idx="292">
                  <c:v> 2020/01/04 01:00:00</c:v>
                </c:pt>
                <c:pt idx="293">
                  <c:v> 2020/01/04 01:15:01</c:v>
                </c:pt>
                <c:pt idx="294">
                  <c:v> 2020/01/04 01:30:01</c:v>
                </c:pt>
                <c:pt idx="295">
                  <c:v> 2020/01/04 01:45:01</c:v>
                </c:pt>
                <c:pt idx="296">
                  <c:v> 2020/01/04 02:00:01</c:v>
                </c:pt>
                <c:pt idx="297">
                  <c:v> 2020/01/04 02:15:01</c:v>
                </c:pt>
                <c:pt idx="298">
                  <c:v> 2020/01/04 02:30:01</c:v>
                </c:pt>
                <c:pt idx="299">
                  <c:v> 2020/01/04 02:45:01</c:v>
                </c:pt>
                <c:pt idx="300">
                  <c:v> 2020/01/04 03:00:00</c:v>
                </c:pt>
                <c:pt idx="301">
                  <c:v> 2020/01/04 03:15:00</c:v>
                </c:pt>
                <c:pt idx="302">
                  <c:v> 2020/01/04 03:30:00</c:v>
                </c:pt>
                <c:pt idx="303">
                  <c:v> 2020/01/04 03:45:04</c:v>
                </c:pt>
                <c:pt idx="304">
                  <c:v> 2020/01/04 04:00:00</c:v>
                </c:pt>
                <c:pt idx="305">
                  <c:v> 2020/01/04 04:15:00</c:v>
                </c:pt>
                <c:pt idx="306">
                  <c:v> 2020/01/04 04:30:00</c:v>
                </c:pt>
                <c:pt idx="307">
                  <c:v> 2020/01/04 04:45:00</c:v>
                </c:pt>
                <c:pt idx="308">
                  <c:v> 2020/01/04 05:00:00</c:v>
                </c:pt>
                <c:pt idx="309">
                  <c:v> 2020/01/04 05:15:00</c:v>
                </c:pt>
                <c:pt idx="310">
                  <c:v> 2020/01/04 05:30:00</c:v>
                </c:pt>
                <c:pt idx="311">
                  <c:v> 2020/01/04 05:45:00</c:v>
                </c:pt>
                <c:pt idx="312">
                  <c:v> 2020/01/04 06:00:00</c:v>
                </c:pt>
                <c:pt idx="313">
                  <c:v> 2020/01/04 06:15:00</c:v>
                </c:pt>
                <c:pt idx="314">
                  <c:v> 2020/01/04 06:30:00</c:v>
                </c:pt>
                <c:pt idx="315">
                  <c:v> 2020/01/04 06:45:00</c:v>
                </c:pt>
                <c:pt idx="316">
                  <c:v> 2020/01/04 07:00:00</c:v>
                </c:pt>
                <c:pt idx="317">
                  <c:v> 2020/01/04 07:15:00</c:v>
                </c:pt>
                <c:pt idx="318">
                  <c:v> 2020/01/04 07:30:00</c:v>
                </c:pt>
                <c:pt idx="319">
                  <c:v> 2020/01/04 07:45:01</c:v>
                </c:pt>
                <c:pt idx="320">
                  <c:v> 2020/01/04 08:00:08</c:v>
                </c:pt>
                <c:pt idx="321">
                  <c:v> 2020/01/04 08:16:58</c:v>
                </c:pt>
                <c:pt idx="322">
                  <c:v> 2020/01/04 08:30:00</c:v>
                </c:pt>
                <c:pt idx="323">
                  <c:v> 2020/01/04 08:45:00</c:v>
                </c:pt>
                <c:pt idx="324">
                  <c:v> 2020/01/04 09:00:00</c:v>
                </c:pt>
                <c:pt idx="325">
                  <c:v> 2020/01/04 09:15:00</c:v>
                </c:pt>
                <c:pt idx="326">
                  <c:v> 2020/01/04 09:30:01</c:v>
                </c:pt>
                <c:pt idx="327">
                  <c:v> 2020/01/04 09:45:01</c:v>
                </c:pt>
                <c:pt idx="328">
                  <c:v> 2020/01/04 10:00:00</c:v>
                </c:pt>
                <c:pt idx="329">
                  <c:v> 2020/01/04 10:15:00</c:v>
                </c:pt>
                <c:pt idx="330">
                  <c:v> 2020/01/04 10:30:00</c:v>
                </c:pt>
                <c:pt idx="331">
                  <c:v> 2020/01/04 10:45:00</c:v>
                </c:pt>
                <c:pt idx="332">
                  <c:v> 2020/01/04 11:00:00</c:v>
                </c:pt>
                <c:pt idx="333">
                  <c:v> 2020/01/04 11:15:00</c:v>
                </c:pt>
                <c:pt idx="334">
                  <c:v> 2020/01/04 11:30:00</c:v>
                </c:pt>
                <c:pt idx="335">
                  <c:v> 2020/01/04 11:45:00</c:v>
                </c:pt>
                <c:pt idx="336">
                  <c:v> 2020/01/04 12:00:00</c:v>
                </c:pt>
                <c:pt idx="337">
                  <c:v> 2020/01/04 12:15:01</c:v>
                </c:pt>
                <c:pt idx="338">
                  <c:v> 2020/01/04 12:30:00</c:v>
                </c:pt>
                <c:pt idx="339">
                  <c:v> 2020/01/04 12:45:00</c:v>
                </c:pt>
                <c:pt idx="340">
                  <c:v> 2020/01/04 13:00:00</c:v>
                </c:pt>
                <c:pt idx="341">
                  <c:v> 2020/01/04 13:15:00</c:v>
                </c:pt>
                <c:pt idx="342">
                  <c:v> 2020/01/04 13:30:00</c:v>
                </c:pt>
                <c:pt idx="343">
                  <c:v> 2020/01/04 13:45:00</c:v>
                </c:pt>
                <c:pt idx="344">
                  <c:v> 2020/01/04 14:00:00</c:v>
                </c:pt>
                <c:pt idx="345">
                  <c:v> 2020/01/04 14:15:00</c:v>
                </c:pt>
                <c:pt idx="346">
                  <c:v> 2020/01/04 14:30:00</c:v>
                </c:pt>
                <c:pt idx="347">
                  <c:v> 2020/01/04 14:45:01</c:v>
                </c:pt>
                <c:pt idx="348">
                  <c:v> 2020/01/04 15:00:00</c:v>
                </c:pt>
                <c:pt idx="349">
                  <c:v> 2020/01/04 15:15:00</c:v>
                </c:pt>
                <c:pt idx="350">
                  <c:v> 2020/01/04 15:30:00</c:v>
                </c:pt>
                <c:pt idx="351">
                  <c:v> 2020/01/04 15:45:00</c:v>
                </c:pt>
                <c:pt idx="352">
                  <c:v> 2020/01/04 16:00:00</c:v>
                </c:pt>
                <c:pt idx="353">
                  <c:v> 2020/01/04 16:15:00</c:v>
                </c:pt>
                <c:pt idx="354">
                  <c:v> 2020/01/04 16:30:00</c:v>
                </c:pt>
                <c:pt idx="355">
                  <c:v> 2020/01/04 16:45:00</c:v>
                </c:pt>
                <c:pt idx="356">
                  <c:v> 2020/01/04 17:00:00</c:v>
                </c:pt>
                <c:pt idx="357">
                  <c:v> 2020/01/04 17:15:00</c:v>
                </c:pt>
                <c:pt idx="358">
                  <c:v> 2020/01/04 17:30:00</c:v>
                </c:pt>
                <c:pt idx="359">
                  <c:v> 2020/01/04 17:45:00</c:v>
                </c:pt>
                <c:pt idx="360">
                  <c:v> 2020/01/04 18:00:01</c:v>
                </c:pt>
                <c:pt idx="361">
                  <c:v> 2020/01/04 18:15:00</c:v>
                </c:pt>
                <c:pt idx="362">
                  <c:v> 2020/01/04 18:30:00</c:v>
                </c:pt>
                <c:pt idx="363">
                  <c:v> 2020/01/04 18:45:00</c:v>
                </c:pt>
                <c:pt idx="364">
                  <c:v> 2020/01/04 19:00:00</c:v>
                </c:pt>
                <c:pt idx="365">
                  <c:v> 2020/01/04 19:15:00</c:v>
                </c:pt>
                <c:pt idx="366">
                  <c:v> 2020/01/04 19:30:00</c:v>
                </c:pt>
                <c:pt idx="367">
                  <c:v> 2020/01/04 19:45:00</c:v>
                </c:pt>
                <c:pt idx="368">
                  <c:v> 2020/01/04 20:00:00</c:v>
                </c:pt>
                <c:pt idx="369">
                  <c:v> 2020/01/04 20:15:00</c:v>
                </c:pt>
                <c:pt idx="370">
                  <c:v> 2020/01/04 20:30:00</c:v>
                </c:pt>
                <c:pt idx="371">
                  <c:v> 2020/01/04 20:45:00</c:v>
                </c:pt>
                <c:pt idx="372">
                  <c:v> 2020/01/04 21:00:00</c:v>
                </c:pt>
                <c:pt idx="373">
                  <c:v> 2020/01/04 21:15:00</c:v>
                </c:pt>
                <c:pt idx="374">
                  <c:v> 2020/01/04 21:30:00</c:v>
                </c:pt>
                <c:pt idx="375">
                  <c:v> 2020/01/04 21:45:00</c:v>
                </c:pt>
                <c:pt idx="376">
                  <c:v> 2020/01/04 22:00:00</c:v>
                </c:pt>
                <c:pt idx="377">
                  <c:v> 2020/01/04 22:15:00</c:v>
                </c:pt>
                <c:pt idx="378">
                  <c:v> 2020/01/04 22:30:00</c:v>
                </c:pt>
                <c:pt idx="379">
                  <c:v> 2020/01/04 22:45:00</c:v>
                </c:pt>
                <c:pt idx="380">
                  <c:v> 2020/01/04 23:00:00</c:v>
                </c:pt>
                <c:pt idx="381">
                  <c:v> 2020/01/04 23:15:00</c:v>
                </c:pt>
                <c:pt idx="382">
                  <c:v> 2020/01/04 23:30:00</c:v>
                </c:pt>
                <c:pt idx="383">
                  <c:v> 2020/01/04 23:45:00</c:v>
                </c:pt>
                <c:pt idx="384">
                  <c:v> 2020/01/05 00:00:00</c:v>
                </c:pt>
                <c:pt idx="385">
                  <c:v> 2020/01/05 00:15:00</c:v>
                </c:pt>
                <c:pt idx="386">
                  <c:v> 2020/01/05 00:30:00</c:v>
                </c:pt>
                <c:pt idx="387">
                  <c:v> 2020/01/05 00:45:00</c:v>
                </c:pt>
                <c:pt idx="388">
                  <c:v> 2020/01/05 01:00:01</c:v>
                </c:pt>
                <c:pt idx="389">
                  <c:v> 2020/01/05 01:15:00</c:v>
                </c:pt>
                <c:pt idx="390">
                  <c:v> 2020/01/05 01:30:00</c:v>
                </c:pt>
                <c:pt idx="391">
                  <c:v> 2020/01/05 01:45:00</c:v>
                </c:pt>
                <c:pt idx="392">
                  <c:v> 2020/01/05 02:00:00</c:v>
                </c:pt>
                <c:pt idx="393">
                  <c:v> 2020/01/05 02:15:00</c:v>
                </c:pt>
                <c:pt idx="394">
                  <c:v> 2020/01/05 02:30:00</c:v>
                </c:pt>
                <c:pt idx="395">
                  <c:v> 2020/01/05 02:45:00</c:v>
                </c:pt>
                <c:pt idx="396">
                  <c:v> 2020/01/05 03:00:00</c:v>
                </c:pt>
                <c:pt idx="397">
                  <c:v> 2020/01/05 03:15:00</c:v>
                </c:pt>
                <c:pt idx="398">
                  <c:v> 2020/01/05 03:30:00</c:v>
                </c:pt>
                <c:pt idx="399">
                  <c:v> 2020/01/05 03:45:05</c:v>
                </c:pt>
                <c:pt idx="400">
                  <c:v> 2020/01/05 04:00:00</c:v>
                </c:pt>
                <c:pt idx="401">
                  <c:v> 2020/01/05 04:15:00</c:v>
                </c:pt>
                <c:pt idx="402">
                  <c:v> 2020/01/05 04:30:00</c:v>
                </c:pt>
                <c:pt idx="403">
                  <c:v> 2020/01/05 04:45:00</c:v>
                </c:pt>
                <c:pt idx="404">
                  <c:v> 2020/01/05 05:00:00</c:v>
                </c:pt>
                <c:pt idx="405">
                  <c:v> 2020/01/05 05:15:01</c:v>
                </c:pt>
                <c:pt idx="406">
                  <c:v> 2020/01/05 05:30:00</c:v>
                </c:pt>
                <c:pt idx="407">
                  <c:v> 2020/01/05 05:45:00</c:v>
                </c:pt>
                <c:pt idx="408">
                  <c:v> 2020/01/05 06:00:00</c:v>
                </c:pt>
                <c:pt idx="409">
                  <c:v> 2020/01/05 06:15:00</c:v>
                </c:pt>
                <c:pt idx="410">
                  <c:v> 2020/01/05 06:30:00</c:v>
                </c:pt>
                <c:pt idx="411">
                  <c:v> 2020/01/05 06:45:00</c:v>
                </c:pt>
                <c:pt idx="412">
                  <c:v> 2020/01/05 07:00:00</c:v>
                </c:pt>
                <c:pt idx="413">
                  <c:v> 2020/01/05 07:15:00</c:v>
                </c:pt>
                <c:pt idx="414">
                  <c:v> 2020/01/05 07:30:00</c:v>
                </c:pt>
                <c:pt idx="415">
                  <c:v> 2020/01/05 07:45:00</c:v>
                </c:pt>
                <c:pt idx="416">
                  <c:v> 2020/01/05 08:01:25</c:v>
                </c:pt>
                <c:pt idx="417">
                  <c:v> 2020/01/05 08:15:00</c:v>
                </c:pt>
                <c:pt idx="418">
                  <c:v> 2020/01/05 08:30:00</c:v>
                </c:pt>
                <c:pt idx="419">
                  <c:v> 2020/01/05 08:45:00</c:v>
                </c:pt>
                <c:pt idx="420">
                  <c:v> 2020/01/05 09:00:00</c:v>
                </c:pt>
                <c:pt idx="421">
                  <c:v> 2020/01/05 09:15:00</c:v>
                </c:pt>
                <c:pt idx="422">
                  <c:v> 2020/01/05 09:30:00</c:v>
                </c:pt>
                <c:pt idx="423">
                  <c:v> 2020/01/05 09:45:00</c:v>
                </c:pt>
                <c:pt idx="424">
                  <c:v> 2020/01/05 10:00:00</c:v>
                </c:pt>
                <c:pt idx="425">
                  <c:v> 2020/01/05 10:15:00</c:v>
                </c:pt>
                <c:pt idx="426">
                  <c:v> 2020/01/05 10:30:00</c:v>
                </c:pt>
                <c:pt idx="427">
                  <c:v> 2020/01/05 10:45:00</c:v>
                </c:pt>
                <c:pt idx="428">
                  <c:v> 2020/01/05 11:00:00</c:v>
                </c:pt>
                <c:pt idx="429">
                  <c:v> 2020/01/05 11:15:00</c:v>
                </c:pt>
                <c:pt idx="430">
                  <c:v> 2020/01/05 11:30:00</c:v>
                </c:pt>
                <c:pt idx="431">
                  <c:v> 2020/01/05 11:45:00</c:v>
                </c:pt>
                <c:pt idx="432">
                  <c:v> 2020/01/05 12:00:00</c:v>
                </c:pt>
                <c:pt idx="433">
                  <c:v> 2020/01/05 12:15:00</c:v>
                </c:pt>
                <c:pt idx="434">
                  <c:v> 2020/01/05 12:30:00</c:v>
                </c:pt>
                <c:pt idx="435">
                  <c:v> 2020/01/05 12:45:01</c:v>
                </c:pt>
                <c:pt idx="436">
                  <c:v> 2020/01/05 13:00:01</c:v>
                </c:pt>
                <c:pt idx="437">
                  <c:v> 2020/01/05 13:15:00</c:v>
                </c:pt>
                <c:pt idx="438">
                  <c:v> 2020/01/05 13:30:00</c:v>
                </c:pt>
                <c:pt idx="439">
                  <c:v> 2020/01/05 13:45:00</c:v>
                </c:pt>
                <c:pt idx="440">
                  <c:v> 2020/01/05 14:00:00</c:v>
                </c:pt>
                <c:pt idx="441">
                  <c:v> 2020/01/05 14:15:01</c:v>
                </c:pt>
                <c:pt idx="442">
                  <c:v> 2020/01/05 14:30:01</c:v>
                </c:pt>
                <c:pt idx="443">
                  <c:v> 2020/01/05 14:45:00</c:v>
                </c:pt>
                <c:pt idx="444">
                  <c:v> 2020/01/05 15:00:00</c:v>
                </c:pt>
                <c:pt idx="445">
                  <c:v> 2020/01/05 15:15:00</c:v>
                </c:pt>
                <c:pt idx="446">
                  <c:v> 2020/01/05 15:30:00</c:v>
                </c:pt>
                <c:pt idx="447">
                  <c:v> 2020/01/05 15:45:00</c:v>
                </c:pt>
                <c:pt idx="448">
                  <c:v> 2020/01/05 16:00:00</c:v>
                </c:pt>
                <c:pt idx="449">
                  <c:v> 2020/01/05 16:15:00</c:v>
                </c:pt>
                <c:pt idx="450">
                  <c:v> 2020/01/05 16:30:01</c:v>
                </c:pt>
                <c:pt idx="451">
                  <c:v> 2020/01/05 16:45:00</c:v>
                </c:pt>
                <c:pt idx="452">
                  <c:v> 2020/01/05 17:00:00</c:v>
                </c:pt>
                <c:pt idx="453">
                  <c:v> 2020/01/05 17:15:00</c:v>
                </c:pt>
                <c:pt idx="454">
                  <c:v> 2020/01/05 17:30:01</c:v>
                </c:pt>
                <c:pt idx="455">
                  <c:v> 2020/01/05 17:45:00</c:v>
                </c:pt>
                <c:pt idx="456">
                  <c:v> 2020/01/05 18:00:00</c:v>
                </c:pt>
                <c:pt idx="457">
                  <c:v> 2020/01/05 18:15:00</c:v>
                </c:pt>
                <c:pt idx="458">
                  <c:v> 2020/01/05 18:30:00</c:v>
                </c:pt>
                <c:pt idx="459">
                  <c:v> 2020/01/05 18:45:00</c:v>
                </c:pt>
                <c:pt idx="460">
                  <c:v> 2020/01/05 19:00:00</c:v>
                </c:pt>
                <c:pt idx="461">
                  <c:v> 2020/01/05 19:15:00</c:v>
                </c:pt>
                <c:pt idx="462">
                  <c:v> 2020/01/05 19:30:00</c:v>
                </c:pt>
                <c:pt idx="463">
                  <c:v> 2020/01/05 19:45:00</c:v>
                </c:pt>
                <c:pt idx="464">
                  <c:v> 2020/01/05 20:00:00</c:v>
                </c:pt>
                <c:pt idx="465">
                  <c:v> 2020/01/05 20:15:00</c:v>
                </c:pt>
                <c:pt idx="466">
                  <c:v> 2020/01/05 20:30:00</c:v>
                </c:pt>
                <c:pt idx="467">
                  <c:v> 2020/01/05 20:45:00</c:v>
                </c:pt>
                <c:pt idx="468">
                  <c:v> 2020/01/05 21:00:00</c:v>
                </c:pt>
                <c:pt idx="469">
                  <c:v> 2020/01/05 21:15:00</c:v>
                </c:pt>
                <c:pt idx="470">
                  <c:v> 2020/01/05 21:30:00</c:v>
                </c:pt>
                <c:pt idx="471">
                  <c:v> 2020/01/05 21:45:00</c:v>
                </c:pt>
                <c:pt idx="472">
                  <c:v> 2020/01/05 22:00:00</c:v>
                </c:pt>
                <c:pt idx="473">
                  <c:v> 2020/01/05 22:15:00</c:v>
                </c:pt>
                <c:pt idx="474">
                  <c:v> 2020/01/05 22:30:00</c:v>
                </c:pt>
                <c:pt idx="475">
                  <c:v> 2020/01/05 22:45:00</c:v>
                </c:pt>
                <c:pt idx="476">
                  <c:v> 2020/01/05 23:00:00</c:v>
                </c:pt>
                <c:pt idx="477">
                  <c:v> 2020/01/05 23:15:01</c:v>
                </c:pt>
                <c:pt idx="478">
                  <c:v> 2020/01/05 23:30:00</c:v>
                </c:pt>
                <c:pt idx="479">
                  <c:v> 2020/01/05 23:45:00</c:v>
                </c:pt>
                <c:pt idx="480">
                  <c:v> 2020/01/06 00:00:00</c:v>
                </c:pt>
                <c:pt idx="481">
                  <c:v> 2020/01/06 00:15:00</c:v>
                </c:pt>
                <c:pt idx="482">
                  <c:v> 2020/01/06 00:30:00</c:v>
                </c:pt>
                <c:pt idx="483">
                  <c:v> 2020/01/06 00:45:00</c:v>
                </c:pt>
                <c:pt idx="484">
                  <c:v> 2020/01/06 01:00:00</c:v>
                </c:pt>
                <c:pt idx="485">
                  <c:v> 2020/01/06 01:15:01</c:v>
                </c:pt>
                <c:pt idx="486">
                  <c:v> 2020/01/06 01:30:01</c:v>
                </c:pt>
                <c:pt idx="487">
                  <c:v> 2020/01/06 01:45:01</c:v>
                </c:pt>
                <c:pt idx="488">
                  <c:v> 2020/01/06 02:00:01</c:v>
                </c:pt>
                <c:pt idx="489">
                  <c:v> 2020/01/06 02:15:01</c:v>
                </c:pt>
                <c:pt idx="490">
                  <c:v> 2020/01/06 02:30:01</c:v>
                </c:pt>
                <c:pt idx="491">
                  <c:v> 2020/01/06 02:45:01</c:v>
                </c:pt>
                <c:pt idx="492">
                  <c:v> 2020/01/06 03:00:01</c:v>
                </c:pt>
                <c:pt idx="493">
                  <c:v> 2020/01/06 03:15:00</c:v>
                </c:pt>
                <c:pt idx="494">
                  <c:v> 2020/01/06 03:30:00</c:v>
                </c:pt>
                <c:pt idx="495">
                  <c:v> 2020/01/06 03:45:04</c:v>
                </c:pt>
                <c:pt idx="496">
                  <c:v> 2020/01/06 04:00:00</c:v>
                </c:pt>
                <c:pt idx="497">
                  <c:v> 2020/01/06 04:15:00</c:v>
                </c:pt>
                <c:pt idx="498">
                  <c:v> 2020/01/06 04:30:00</c:v>
                </c:pt>
                <c:pt idx="499">
                  <c:v> 2020/01/06 04:45:00</c:v>
                </c:pt>
                <c:pt idx="500">
                  <c:v> 2020/01/06 05:00:00</c:v>
                </c:pt>
                <c:pt idx="501">
                  <c:v> 2020/01/06 05:15:00</c:v>
                </c:pt>
                <c:pt idx="502">
                  <c:v> 2020/01/06 05:30:00</c:v>
                </c:pt>
                <c:pt idx="503">
                  <c:v> 2020/01/06 05:45:00</c:v>
                </c:pt>
                <c:pt idx="504">
                  <c:v> 2020/01/06 06:00:00</c:v>
                </c:pt>
                <c:pt idx="505">
                  <c:v> 2020/01/06 06:15:01</c:v>
                </c:pt>
                <c:pt idx="506">
                  <c:v> 2020/01/06 06:30:00</c:v>
                </c:pt>
                <c:pt idx="507">
                  <c:v> 2020/01/06 06:45:00</c:v>
                </c:pt>
                <c:pt idx="508">
                  <c:v> 2020/01/06 07:00:00</c:v>
                </c:pt>
                <c:pt idx="509">
                  <c:v> 2020/01/06 07:15:00</c:v>
                </c:pt>
                <c:pt idx="510">
                  <c:v> 2020/01/06 07:30:00</c:v>
                </c:pt>
                <c:pt idx="511">
                  <c:v> 2020/01/06 07:45:00</c:v>
                </c:pt>
                <c:pt idx="512">
                  <c:v> 2020/01/06 08:00:45</c:v>
                </c:pt>
                <c:pt idx="513">
                  <c:v> 2020/01/06 08:15:00</c:v>
                </c:pt>
                <c:pt idx="514">
                  <c:v> 2020/01/06 08:30:00</c:v>
                </c:pt>
                <c:pt idx="515">
                  <c:v> 2020/01/06 08:45:00</c:v>
                </c:pt>
                <c:pt idx="516">
                  <c:v> 2020/01/06 09:00:00</c:v>
                </c:pt>
                <c:pt idx="517">
                  <c:v> 2020/01/06 09:15:01</c:v>
                </c:pt>
                <c:pt idx="518">
                  <c:v> 2020/01/06 09:30:00</c:v>
                </c:pt>
                <c:pt idx="519">
                  <c:v> 2020/01/06 09:45:00</c:v>
                </c:pt>
                <c:pt idx="520">
                  <c:v> 2020/01/06 10:00:00</c:v>
                </c:pt>
                <c:pt idx="521">
                  <c:v> 2020/01/06 10:15:00</c:v>
                </c:pt>
                <c:pt idx="522">
                  <c:v> 2020/01/06 10:30:00</c:v>
                </c:pt>
                <c:pt idx="523">
                  <c:v> 2020/01/06 10:45:00</c:v>
                </c:pt>
                <c:pt idx="524">
                  <c:v> 2020/01/06 11:00:00</c:v>
                </c:pt>
                <c:pt idx="525">
                  <c:v> 2020/01/06 11:15:01</c:v>
                </c:pt>
                <c:pt idx="526">
                  <c:v> 2020/01/06 11:30:00</c:v>
                </c:pt>
                <c:pt idx="527">
                  <c:v> 2020/01/06 11:45:00</c:v>
                </c:pt>
                <c:pt idx="528">
                  <c:v> 2020/01/06 12:00:00</c:v>
                </c:pt>
                <c:pt idx="529">
                  <c:v> 2020/01/06 12:15:00</c:v>
                </c:pt>
                <c:pt idx="530">
                  <c:v> 2020/01/06 12:30:01</c:v>
                </c:pt>
                <c:pt idx="531">
                  <c:v> 2020/01/06 12:45:01</c:v>
                </c:pt>
                <c:pt idx="532">
                  <c:v> 2020/01/06 13:00:00</c:v>
                </c:pt>
                <c:pt idx="533">
                  <c:v> 2020/01/06 13:15:00</c:v>
                </c:pt>
                <c:pt idx="534">
                  <c:v> 2020/01/06 13:30:00</c:v>
                </c:pt>
                <c:pt idx="535">
                  <c:v> 2020/01/06 13:45:00</c:v>
                </c:pt>
                <c:pt idx="536">
                  <c:v> 2020/01/06 14:00:00</c:v>
                </c:pt>
                <c:pt idx="537">
                  <c:v> 2020/01/06 14:15:00</c:v>
                </c:pt>
                <c:pt idx="538">
                  <c:v> 2020/01/06 14:30:00</c:v>
                </c:pt>
                <c:pt idx="539">
                  <c:v> 2020/01/06 14:45:00</c:v>
                </c:pt>
                <c:pt idx="540">
                  <c:v> 2020/01/06 15:00:00</c:v>
                </c:pt>
                <c:pt idx="541">
                  <c:v> 2020/01/06 15:15:00</c:v>
                </c:pt>
                <c:pt idx="542">
                  <c:v> 2020/01/06 15:30:00</c:v>
                </c:pt>
                <c:pt idx="543">
                  <c:v> 2020/01/06 15:45:01</c:v>
                </c:pt>
                <c:pt idx="544">
                  <c:v> 2020/01/06 16:00:01</c:v>
                </c:pt>
                <c:pt idx="545">
                  <c:v> 2020/01/06 16:15:00</c:v>
                </c:pt>
                <c:pt idx="546">
                  <c:v> 2020/01/06 16:30:00</c:v>
                </c:pt>
                <c:pt idx="547">
                  <c:v> 2020/01/06 16:45:00</c:v>
                </c:pt>
                <c:pt idx="548">
                  <c:v> 2020/01/06 17:00:00</c:v>
                </c:pt>
                <c:pt idx="549">
                  <c:v> 2020/01/06 17:15:00</c:v>
                </c:pt>
                <c:pt idx="550">
                  <c:v> 2020/01/06 17:30:00</c:v>
                </c:pt>
                <c:pt idx="551">
                  <c:v> 2020/01/06 17:45:01</c:v>
                </c:pt>
                <c:pt idx="552">
                  <c:v> 2020/01/06 18:00:01</c:v>
                </c:pt>
                <c:pt idx="553">
                  <c:v> 2020/01/06 18:15:00</c:v>
                </c:pt>
                <c:pt idx="554">
                  <c:v> 2020/01/06 18:30:00</c:v>
                </c:pt>
                <c:pt idx="555">
                  <c:v> 2020/01/06 18:45:00</c:v>
                </c:pt>
                <c:pt idx="556">
                  <c:v> 2020/01/06 19:00:00</c:v>
                </c:pt>
                <c:pt idx="557">
                  <c:v> 2020/01/06 19:15:00</c:v>
                </c:pt>
                <c:pt idx="558">
                  <c:v> 2020/01/06 19:30:00</c:v>
                </c:pt>
                <c:pt idx="559">
                  <c:v> 2020/01/06 19:45:00</c:v>
                </c:pt>
                <c:pt idx="560">
                  <c:v> 2020/01/06 20:00:00</c:v>
                </c:pt>
                <c:pt idx="561">
                  <c:v> 2020/01/06 20:15:00</c:v>
                </c:pt>
                <c:pt idx="562">
                  <c:v> 2020/01/06 20:30:00</c:v>
                </c:pt>
                <c:pt idx="563">
                  <c:v> 2020/01/06 20:45:00</c:v>
                </c:pt>
                <c:pt idx="564">
                  <c:v> 2020/01/06 21:00:00</c:v>
                </c:pt>
                <c:pt idx="565">
                  <c:v> 2020/01/06 21:15:00</c:v>
                </c:pt>
                <c:pt idx="566">
                  <c:v> 2020/01/06 21:30:09</c:v>
                </c:pt>
                <c:pt idx="567">
                  <c:v> 2020/01/06 21:45:01</c:v>
                </c:pt>
                <c:pt idx="568">
                  <c:v> 2020/01/06 22:00:01</c:v>
                </c:pt>
                <c:pt idx="569">
                  <c:v> 2020/01/06 22:15:01</c:v>
                </c:pt>
                <c:pt idx="570">
                  <c:v> 2020/01/06 22:30:00</c:v>
                </c:pt>
                <c:pt idx="571">
                  <c:v> 2020/01/06 22:45:01</c:v>
                </c:pt>
                <c:pt idx="572">
                  <c:v> 2020/01/06 23:00:01</c:v>
                </c:pt>
                <c:pt idx="573">
                  <c:v> 2020/01/06 23:15:01</c:v>
                </c:pt>
                <c:pt idx="574">
                  <c:v> 2020/01/06 23:30:01</c:v>
                </c:pt>
                <c:pt idx="575">
                  <c:v> 2020/01/06 23:45:01</c:v>
                </c:pt>
                <c:pt idx="576">
                  <c:v> 2020/01/07 00:00:01</c:v>
                </c:pt>
                <c:pt idx="577">
                  <c:v> 2020/01/07 00:15:01</c:v>
                </c:pt>
                <c:pt idx="578">
                  <c:v> 2020/01/07 00:30:01</c:v>
                </c:pt>
                <c:pt idx="579">
                  <c:v> 2020/01/07 00:45:01</c:v>
                </c:pt>
                <c:pt idx="580">
                  <c:v> 2020/01/07 01:00:01</c:v>
                </c:pt>
                <c:pt idx="581">
                  <c:v> 2020/01/07 01:15:01</c:v>
                </c:pt>
                <c:pt idx="582">
                  <c:v> 2020/01/07 01:30:01</c:v>
                </c:pt>
                <c:pt idx="583">
                  <c:v> 2020/01/07 01:45:01</c:v>
                </c:pt>
                <c:pt idx="584">
                  <c:v> 2020/01/07 02:00:01</c:v>
                </c:pt>
                <c:pt idx="585">
                  <c:v> 2020/01/07 02:15:01</c:v>
                </c:pt>
                <c:pt idx="586">
                  <c:v> 2020/01/07 02:30:00</c:v>
                </c:pt>
                <c:pt idx="587">
                  <c:v> 2020/01/07 02:45:01</c:v>
                </c:pt>
                <c:pt idx="588">
                  <c:v> 2020/01/07 03:00:01</c:v>
                </c:pt>
                <c:pt idx="589">
                  <c:v> 2020/01/07 03:15:01</c:v>
                </c:pt>
                <c:pt idx="590">
                  <c:v> 2020/01/07 03:30:01</c:v>
                </c:pt>
                <c:pt idx="591">
                  <c:v> 2020/01/07 03:45:05</c:v>
                </c:pt>
                <c:pt idx="592">
                  <c:v> 2020/01/07 04:00:01</c:v>
                </c:pt>
                <c:pt idx="593">
                  <c:v> 2020/01/07 04:15:01</c:v>
                </c:pt>
                <c:pt idx="594">
                  <c:v> 2020/01/07 04:30:00</c:v>
                </c:pt>
                <c:pt idx="595">
                  <c:v> 2020/01/07 04:45:00</c:v>
                </c:pt>
                <c:pt idx="596">
                  <c:v> 2020/01/07 05:00:00</c:v>
                </c:pt>
                <c:pt idx="597">
                  <c:v> 2020/01/07 05:15:00</c:v>
                </c:pt>
                <c:pt idx="598">
                  <c:v> 2020/01/07 05:30:00</c:v>
                </c:pt>
                <c:pt idx="599">
                  <c:v> 2020/01/07 05:45:00</c:v>
                </c:pt>
                <c:pt idx="600">
                  <c:v> 2020/01/07 06:00:00</c:v>
                </c:pt>
                <c:pt idx="601">
                  <c:v> 2020/01/07 06:15:00</c:v>
                </c:pt>
                <c:pt idx="602">
                  <c:v> 2020/01/07 06:30:00</c:v>
                </c:pt>
                <c:pt idx="603">
                  <c:v> 2020/01/07 06:45:00</c:v>
                </c:pt>
                <c:pt idx="604">
                  <c:v> 2020/01/07 07:00:00</c:v>
                </c:pt>
                <c:pt idx="605">
                  <c:v> 2020/01/07 07:15:00</c:v>
                </c:pt>
                <c:pt idx="606">
                  <c:v> 2020/01/07 07:30:00</c:v>
                </c:pt>
                <c:pt idx="607">
                  <c:v> 2020/01/07 07:45:00</c:v>
                </c:pt>
                <c:pt idx="608">
                  <c:v> 2020/01/07 08:00:50</c:v>
                </c:pt>
                <c:pt idx="609">
                  <c:v> 2020/01/07 08:15:00</c:v>
                </c:pt>
                <c:pt idx="610">
                  <c:v> 2020/01/07 08:30:00</c:v>
                </c:pt>
                <c:pt idx="611">
                  <c:v> 2020/01/07 08:45:00</c:v>
                </c:pt>
                <c:pt idx="612">
                  <c:v> 2020/01/07 09:00:00</c:v>
                </c:pt>
                <c:pt idx="613">
                  <c:v> 2020/01/07 09:15:00</c:v>
                </c:pt>
                <c:pt idx="614">
                  <c:v> 2020/01/07 09:30:00</c:v>
                </c:pt>
                <c:pt idx="615">
                  <c:v> 2020/01/07 09:45:00</c:v>
                </c:pt>
                <c:pt idx="616">
                  <c:v> 2020/01/07 10:00:00</c:v>
                </c:pt>
                <c:pt idx="617">
                  <c:v> 2020/01/07 10:15:00</c:v>
                </c:pt>
                <c:pt idx="618">
                  <c:v> 2020/01/07 10:30:00</c:v>
                </c:pt>
                <c:pt idx="619">
                  <c:v> 2020/01/07 10:45:00</c:v>
                </c:pt>
                <c:pt idx="620">
                  <c:v> 2020/01/07 11:00:00</c:v>
                </c:pt>
                <c:pt idx="621">
                  <c:v> 2020/01/07 11:15:00</c:v>
                </c:pt>
                <c:pt idx="622">
                  <c:v> 2020/01/07 11:30:00</c:v>
                </c:pt>
                <c:pt idx="623">
                  <c:v> 2020/01/07 11:45:00</c:v>
                </c:pt>
                <c:pt idx="624">
                  <c:v> 2020/01/07 12:00:00</c:v>
                </c:pt>
                <c:pt idx="625">
                  <c:v> 2020/01/07 12:15:00</c:v>
                </c:pt>
                <c:pt idx="626">
                  <c:v> 2020/01/07 12:30:00</c:v>
                </c:pt>
                <c:pt idx="627">
                  <c:v> 2020/01/07 12:45:00</c:v>
                </c:pt>
                <c:pt idx="628">
                  <c:v> 2020/01/07 13:00:00</c:v>
                </c:pt>
                <c:pt idx="629">
                  <c:v> 2020/01/07 13:15:00</c:v>
                </c:pt>
                <c:pt idx="630">
                  <c:v> 2020/01/07 13:30:00</c:v>
                </c:pt>
                <c:pt idx="631">
                  <c:v> 2020/01/07 13:45:00</c:v>
                </c:pt>
                <c:pt idx="632">
                  <c:v> 2020/01/07 14:00:00</c:v>
                </c:pt>
                <c:pt idx="633">
                  <c:v> 2020/01/07 14:15:00</c:v>
                </c:pt>
                <c:pt idx="634">
                  <c:v> 2020/01/07 14:30:00</c:v>
                </c:pt>
                <c:pt idx="635">
                  <c:v> 2020/01/07 14:45:00</c:v>
                </c:pt>
                <c:pt idx="636">
                  <c:v> 2020/01/07 15:00:00</c:v>
                </c:pt>
                <c:pt idx="637">
                  <c:v> 2020/01/07 15:15:00</c:v>
                </c:pt>
                <c:pt idx="638">
                  <c:v> 2020/01/07 15:30:00</c:v>
                </c:pt>
                <c:pt idx="639">
                  <c:v> 2020/01/07 15:45:00</c:v>
                </c:pt>
                <c:pt idx="640">
                  <c:v> 2020/01/07 16:00:00</c:v>
                </c:pt>
                <c:pt idx="641">
                  <c:v> 2020/01/07 16:15:01</c:v>
                </c:pt>
                <c:pt idx="642">
                  <c:v> 2020/01/07 16:30:01</c:v>
                </c:pt>
                <c:pt idx="643">
                  <c:v> 2020/01/07 16:45:01</c:v>
                </c:pt>
                <c:pt idx="644">
                  <c:v> 2020/01/07 17:00:01</c:v>
                </c:pt>
                <c:pt idx="645">
                  <c:v> 2020/01/07 17:15:00</c:v>
                </c:pt>
                <c:pt idx="646">
                  <c:v> 2020/01/07 17:30:00</c:v>
                </c:pt>
                <c:pt idx="647">
                  <c:v> 2020/01/07 17:45:00</c:v>
                </c:pt>
                <c:pt idx="648">
                  <c:v> 2020/01/07 18:00:00</c:v>
                </c:pt>
                <c:pt idx="649">
                  <c:v> 2020/01/07 18:15:00</c:v>
                </c:pt>
                <c:pt idx="650">
                  <c:v> 2020/01/07 18:30:01</c:v>
                </c:pt>
                <c:pt idx="651">
                  <c:v> 2020/01/07 18:45:00</c:v>
                </c:pt>
                <c:pt idx="652">
                  <c:v> 2020/01/07 19:00:00</c:v>
                </c:pt>
                <c:pt idx="653">
                  <c:v> 2020/01/07 19:15:00</c:v>
                </c:pt>
                <c:pt idx="654">
                  <c:v> 2020/01/07 19:30:00</c:v>
                </c:pt>
                <c:pt idx="655">
                  <c:v> 2020/01/07 19:45:01</c:v>
                </c:pt>
                <c:pt idx="656">
                  <c:v> 2020/01/07 20:00:00</c:v>
                </c:pt>
                <c:pt idx="657">
                  <c:v> 2020/01/07 20:15:00</c:v>
                </c:pt>
                <c:pt idx="658">
                  <c:v> 2020/01/07 20:30:01</c:v>
                </c:pt>
                <c:pt idx="659">
                  <c:v> 2020/01/07 20:45:00</c:v>
                </c:pt>
                <c:pt idx="660">
                  <c:v> 2020/01/07 21:00:00</c:v>
                </c:pt>
                <c:pt idx="661">
                  <c:v> 2020/01/07 21:15:00</c:v>
                </c:pt>
                <c:pt idx="662">
                  <c:v> 2020/01/07 21:30:00</c:v>
                </c:pt>
                <c:pt idx="663">
                  <c:v> 2020/01/07 21:45:00</c:v>
                </c:pt>
                <c:pt idx="664">
                  <c:v> 2020/01/07 22:00:00</c:v>
                </c:pt>
                <c:pt idx="665">
                  <c:v> 2020/01/07 22:15:00</c:v>
                </c:pt>
                <c:pt idx="666">
                  <c:v> 2020/01/07 22:30:00</c:v>
                </c:pt>
                <c:pt idx="667">
                  <c:v> 2020/01/07 22:45:00</c:v>
                </c:pt>
                <c:pt idx="668">
                  <c:v> 2020/01/07 23:00:01</c:v>
                </c:pt>
                <c:pt idx="669">
                  <c:v> 2020/01/07 23:15:00</c:v>
                </c:pt>
                <c:pt idx="670">
                  <c:v> 2020/01/07 23:30:00</c:v>
                </c:pt>
                <c:pt idx="671">
                  <c:v> 2020/01/07 23:45:00</c:v>
                </c:pt>
                <c:pt idx="672">
                  <c:v> 2020/01/08 00:00:00</c:v>
                </c:pt>
                <c:pt idx="673">
                  <c:v> 2020/01/08 00:15:00</c:v>
                </c:pt>
                <c:pt idx="674">
                  <c:v> 2020/01/08 00:30:00</c:v>
                </c:pt>
                <c:pt idx="675">
                  <c:v> 2020/01/08 00:45:01</c:v>
                </c:pt>
                <c:pt idx="676">
                  <c:v> 2020/01/08 01:00:00</c:v>
                </c:pt>
                <c:pt idx="677">
                  <c:v> 2020/01/08 01:15:00</c:v>
                </c:pt>
                <c:pt idx="678">
                  <c:v> 2020/01/08 01:30:00</c:v>
                </c:pt>
                <c:pt idx="679">
                  <c:v> 2020/01/08 01:45:00</c:v>
                </c:pt>
                <c:pt idx="680">
                  <c:v> 2020/01/08 02:00:00</c:v>
                </c:pt>
                <c:pt idx="681">
                  <c:v> 2020/01/08 02:15:00</c:v>
                </c:pt>
                <c:pt idx="682">
                  <c:v> 2020/01/08 02:30:00</c:v>
                </c:pt>
                <c:pt idx="683">
                  <c:v> 2020/01/08 02:45:00</c:v>
                </c:pt>
                <c:pt idx="684">
                  <c:v> 2020/01/08 03:00:00</c:v>
                </c:pt>
                <c:pt idx="685">
                  <c:v> 2020/01/08 03:15:00</c:v>
                </c:pt>
                <c:pt idx="686">
                  <c:v> 2020/01/08 03:30:00</c:v>
                </c:pt>
                <c:pt idx="687">
                  <c:v> 2020/01/08 03:45:04</c:v>
                </c:pt>
                <c:pt idx="688">
                  <c:v> 2020/01/08 04:00:00</c:v>
                </c:pt>
                <c:pt idx="689">
                  <c:v> 2020/01/08 04:15:00</c:v>
                </c:pt>
                <c:pt idx="690">
                  <c:v> 2020/01/08 04:30:00</c:v>
                </c:pt>
                <c:pt idx="691">
                  <c:v> 2020/01/08 04:45:01</c:v>
                </c:pt>
                <c:pt idx="692">
                  <c:v> 2020/01/08 05:00:00</c:v>
                </c:pt>
                <c:pt idx="693">
                  <c:v> 2020/01/08 05:15:00</c:v>
                </c:pt>
                <c:pt idx="694">
                  <c:v> 2020/01/08 05:30:00</c:v>
                </c:pt>
                <c:pt idx="695">
                  <c:v> 2020/01/08 05:45:00</c:v>
                </c:pt>
                <c:pt idx="696">
                  <c:v> 2020/01/08 06:00:00</c:v>
                </c:pt>
                <c:pt idx="697">
                  <c:v> 2020/01/08 06:15:00</c:v>
                </c:pt>
                <c:pt idx="698">
                  <c:v> 2020/01/08 06:30:01</c:v>
                </c:pt>
                <c:pt idx="699">
                  <c:v> 2020/01/08 06:45:00</c:v>
                </c:pt>
                <c:pt idx="700">
                  <c:v> 2020/01/08 07:00:00</c:v>
                </c:pt>
                <c:pt idx="701">
                  <c:v> 2020/01/08 07:15:01</c:v>
                </c:pt>
                <c:pt idx="702">
                  <c:v> 2020/01/08 07:30:01</c:v>
                </c:pt>
                <c:pt idx="703">
                  <c:v> 2020/01/08 07:45:00</c:v>
                </c:pt>
                <c:pt idx="704">
                  <c:v> 2020/01/08 08:00:15</c:v>
                </c:pt>
                <c:pt idx="705">
                  <c:v> 2020/01/08 08:15:00</c:v>
                </c:pt>
                <c:pt idx="706">
                  <c:v> 2020/01/08 08:30:01</c:v>
                </c:pt>
                <c:pt idx="707">
                  <c:v> 2020/01/08 08:45:01</c:v>
                </c:pt>
                <c:pt idx="708">
                  <c:v> 2020/01/08 09:00:00</c:v>
                </c:pt>
                <c:pt idx="709">
                  <c:v> 2020/01/08 09:15:00</c:v>
                </c:pt>
                <c:pt idx="710">
                  <c:v> 2020/01/08 09:30:00</c:v>
                </c:pt>
                <c:pt idx="711">
                  <c:v> 2020/01/08 09:45:00</c:v>
                </c:pt>
                <c:pt idx="712">
                  <c:v> 2020/01/08 10:00:00</c:v>
                </c:pt>
                <c:pt idx="713">
                  <c:v> 2020/01/08 10:15:00</c:v>
                </c:pt>
                <c:pt idx="714">
                  <c:v> 2020/01/08 10:30:00</c:v>
                </c:pt>
                <c:pt idx="715">
                  <c:v> 2020/01/08 10:45:00</c:v>
                </c:pt>
                <c:pt idx="716">
                  <c:v> 2020/01/08 11:00:00</c:v>
                </c:pt>
                <c:pt idx="717">
                  <c:v> 2020/01/08 11:15:00</c:v>
                </c:pt>
                <c:pt idx="718">
                  <c:v> 2020/01/08 11:30:00</c:v>
                </c:pt>
                <c:pt idx="719">
                  <c:v> 2020/01/08 11:45:00</c:v>
                </c:pt>
                <c:pt idx="720">
                  <c:v> 2020/01/08 12:00:00</c:v>
                </c:pt>
                <c:pt idx="721">
                  <c:v> 2020/01/08 12:15:01</c:v>
                </c:pt>
                <c:pt idx="722">
                  <c:v> 2020/01/08 12:30:00</c:v>
                </c:pt>
                <c:pt idx="723">
                  <c:v> 2020/01/08 12:45:00</c:v>
                </c:pt>
                <c:pt idx="724">
                  <c:v> 2020/01/08 13:00:00</c:v>
                </c:pt>
                <c:pt idx="725">
                  <c:v> 2020/01/08 13:15:00</c:v>
                </c:pt>
                <c:pt idx="726">
                  <c:v> 2020/01/08 13:30:00</c:v>
                </c:pt>
                <c:pt idx="727">
                  <c:v> 2020/01/08 13:45:01</c:v>
                </c:pt>
                <c:pt idx="728">
                  <c:v> 2020/01/08 14:00:00</c:v>
                </c:pt>
                <c:pt idx="729">
                  <c:v> 2020/01/08 14:15:00</c:v>
                </c:pt>
                <c:pt idx="730">
                  <c:v> 2020/01/08 14:30:00</c:v>
                </c:pt>
                <c:pt idx="731">
                  <c:v> 2020/01/08 14:45:00</c:v>
                </c:pt>
                <c:pt idx="732">
                  <c:v> 2020/01/08 15:00:00</c:v>
                </c:pt>
                <c:pt idx="733">
                  <c:v> 2020/01/08 15:15:00</c:v>
                </c:pt>
                <c:pt idx="734">
                  <c:v> 2020/01/08 15:30:00</c:v>
                </c:pt>
                <c:pt idx="735">
                  <c:v> 2020/01/08 15:45:01</c:v>
                </c:pt>
                <c:pt idx="736">
                  <c:v> 2020/01/08 16:00:00</c:v>
                </c:pt>
                <c:pt idx="737">
                  <c:v> 2020/01/08 16:15:00</c:v>
                </c:pt>
                <c:pt idx="738">
                  <c:v> 2020/01/08 16:30:00</c:v>
                </c:pt>
                <c:pt idx="739">
                  <c:v> 2020/01/08 16:45:00</c:v>
                </c:pt>
                <c:pt idx="740">
                  <c:v> 2020/01/08 17:00:00</c:v>
                </c:pt>
                <c:pt idx="741">
                  <c:v> 2020/01/08 17:15:00</c:v>
                </c:pt>
                <c:pt idx="742">
                  <c:v> 2020/01/08 17:30:00</c:v>
                </c:pt>
                <c:pt idx="743">
                  <c:v> 2020/01/08 17:45:00</c:v>
                </c:pt>
                <c:pt idx="744">
                  <c:v> 2020/01/08 18:00:00</c:v>
                </c:pt>
                <c:pt idx="745">
                  <c:v> 2020/01/08 18:15:00</c:v>
                </c:pt>
                <c:pt idx="746">
                  <c:v> 2020/01/08 18:30:00</c:v>
                </c:pt>
                <c:pt idx="747">
                  <c:v> 2020/01/08 18:45:00</c:v>
                </c:pt>
                <c:pt idx="748">
                  <c:v> 2020/01/08 19:00:00</c:v>
                </c:pt>
                <c:pt idx="749">
                  <c:v> 2020/01/08 19:15:00</c:v>
                </c:pt>
                <c:pt idx="750">
                  <c:v> 2020/01/08 19:30:00</c:v>
                </c:pt>
                <c:pt idx="751">
                  <c:v> 2020/01/08 19:45:00</c:v>
                </c:pt>
                <c:pt idx="752">
                  <c:v> 2020/01/08 20:00:00</c:v>
                </c:pt>
                <c:pt idx="753">
                  <c:v> 2020/01/08 20:15:00</c:v>
                </c:pt>
                <c:pt idx="754">
                  <c:v> 2020/01/08 20:30:00</c:v>
                </c:pt>
                <c:pt idx="755">
                  <c:v> 2020/01/08 20:45:00</c:v>
                </c:pt>
                <c:pt idx="756">
                  <c:v> 2020/01/08 21:00:00</c:v>
                </c:pt>
                <c:pt idx="757">
                  <c:v> 2020/01/08 21:15:00</c:v>
                </c:pt>
                <c:pt idx="758">
                  <c:v> 2020/01/08 21:30:00</c:v>
                </c:pt>
                <c:pt idx="759">
                  <c:v> 2020/01/08 21:45:00</c:v>
                </c:pt>
                <c:pt idx="760">
                  <c:v> 2020/01/08 22:00:00</c:v>
                </c:pt>
                <c:pt idx="761">
                  <c:v> 2020/01/08 22:15:00</c:v>
                </c:pt>
                <c:pt idx="762">
                  <c:v> 2020/01/08 22:30:00</c:v>
                </c:pt>
                <c:pt idx="763">
                  <c:v> 2020/01/08 22:45:00</c:v>
                </c:pt>
                <c:pt idx="764">
                  <c:v> 2020/01/08 23:00:00</c:v>
                </c:pt>
                <c:pt idx="765">
                  <c:v> 2020/01/08 23:15:01</c:v>
                </c:pt>
                <c:pt idx="766">
                  <c:v> 2020/01/08 23:30:01</c:v>
                </c:pt>
                <c:pt idx="767">
                  <c:v> 2020/01/08 23:45:00</c:v>
                </c:pt>
                <c:pt idx="768">
                  <c:v> 2020/01/09 00:00:00</c:v>
                </c:pt>
                <c:pt idx="769">
                  <c:v> 2020/01/09 00:15:00</c:v>
                </c:pt>
                <c:pt idx="770">
                  <c:v> 2020/01/09 00:30:00</c:v>
                </c:pt>
                <c:pt idx="771">
                  <c:v> 2020/01/09 00:45:00</c:v>
                </c:pt>
                <c:pt idx="772">
                  <c:v> 2020/01/09 01:00:00</c:v>
                </c:pt>
                <c:pt idx="773">
                  <c:v> 2020/01/09 01:15:00</c:v>
                </c:pt>
                <c:pt idx="774">
                  <c:v> 2020/01/09 01:30:00</c:v>
                </c:pt>
                <c:pt idx="775">
                  <c:v> 2020/01/09 01:45:00</c:v>
                </c:pt>
                <c:pt idx="776">
                  <c:v> 2020/01/09 02:00:00</c:v>
                </c:pt>
                <c:pt idx="777">
                  <c:v> 2020/01/09 02:15:00</c:v>
                </c:pt>
                <c:pt idx="778">
                  <c:v> 2020/01/09 02:30:00</c:v>
                </c:pt>
                <c:pt idx="779">
                  <c:v> 2020/01/09 02:45:00</c:v>
                </c:pt>
                <c:pt idx="780">
                  <c:v> 2020/01/09 03:00:00</c:v>
                </c:pt>
                <c:pt idx="781">
                  <c:v> 2020/01/09 03:15:00</c:v>
                </c:pt>
                <c:pt idx="782">
                  <c:v> 2020/01/09 03:30:00</c:v>
                </c:pt>
                <c:pt idx="783">
                  <c:v> 2020/01/09 03:45:04</c:v>
                </c:pt>
                <c:pt idx="784">
                  <c:v> 2020/01/09 04:00:01</c:v>
                </c:pt>
                <c:pt idx="785">
                  <c:v> 2020/01/09 04:15:01</c:v>
                </c:pt>
                <c:pt idx="786">
                  <c:v> 2020/01/09 04:30:00</c:v>
                </c:pt>
                <c:pt idx="787">
                  <c:v> 2020/01/09 04:45:01</c:v>
                </c:pt>
                <c:pt idx="788">
                  <c:v> 2020/01/09 05:00:01</c:v>
                </c:pt>
                <c:pt idx="789">
                  <c:v> 2020/01/09 05:15:00</c:v>
                </c:pt>
                <c:pt idx="790">
                  <c:v> 2020/01/09 05:30:00</c:v>
                </c:pt>
                <c:pt idx="791">
                  <c:v> 2020/01/09 05:45:00</c:v>
                </c:pt>
                <c:pt idx="792">
                  <c:v> 2020/01/09 06:00:00</c:v>
                </c:pt>
                <c:pt idx="793">
                  <c:v> 2020/01/09 06:15:00</c:v>
                </c:pt>
                <c:pt idx="794">
                  <c:v> 2020/01/09 06:30:00</c:v>
                </c:pt>
                <c:pt idx="795">
                  <c:v> 2020/01/09 06:45:00</c:v>
                </c:pt>
                <c:pt idx="796">
                  <c:v> 2020/01/09 07:00:01</c:v>
                </c:pt>
                <c:pt idx="797">
                  <c:v> 2020/01/09 07:15:00</c:v>
                </c:pt>
                <c:pt idx="798">
                  <c:v> 2020/01/09 07:30:00</c:v>
                </c:pt>
                <c:pt idx="799">
                  <c:v> 2020/01/09 07:45:00</c:v>
                </c:pt>
                <c:pt idx="800">
                  <c:v> 2020/01/09 08:00:38</c:v>
                </c:pt>
                <c:pt idx="801">
                  <c:v> 2020/01/09 08:15:00</c:v>
                </c:pt>
                <c:pt idx="802">
                  <c:v> 2020/01/09 08:30:00</c:v>
                </c:pt>
                <c:pt idx="803">
                  <c:v> 2020/01/09 08:45:00</c:v>
                </c:pt>
                <c:pt idx="804">
                  <c:v> 2020/01/09 09:00:00</c:v>
                </c:pt>
                <c:pt idx="805">
                  <c:v> 2020/01/09 09:15:00</c:v>
                </c:pt>
                <c:pt idx="806">
                  <c:v> 2020/01/09 09:30:00</c:v>
                </c:pt>
                <c:pt idx="807">
                  <c:v> 2020/01/09 09:45:01</c:v>
                </c:pt>
                <c:pt idx="808">
                  <c:v> 2020/01/09 10:00:01</c:v>
                </c:pt>
                <c:pt idx="809">
                  <c:v> 2020/01/09 10:15:00</c:v>
                </c:pt>
                <c:pt idx="810">
                  <c:v> 2020/01/09 10:30:00</c:v>
                </c:pt>
                <c:pt idx="811">
                  <c:v> 2020/01/09 10:45:00</c:v>
                </c:pt>
                <c:pt idx="812">
                  <c:v> 2020/01/09 11:00:00</c:v>
                </c:pt>
                <c:pt idx="813">
                  <c:v> 2020/01/09 11:15:00</c:v>
                </c:pt>
                <c:pt idx="814">
                  <c:v> 2020/01/09 11:30:00</c:v>
                </c:pt>
                <c:pt idx="815">
                  <c:v> 2020/01/09 11:45:00</c:v>
                </c:pt>
                <c:pt idx="816">
                  <c:v> 2020/01/09 12:00:00</c:v>
                </c:pt>
                <c:pt idx="817">
                  <c:v> 2020/01/09 12:15:00</c:v>
                </c:pt>
                <c:pt idx="818">
                  <c:v> 2020/01/09 12:30:00</c:v>
                </c:pt>
                <c:pt idx="819">
                  <c:v> 2020/01/09 12:45:00</c:v>
                </c:pt>
                <c:pt idx="820">
                  <c:v> 2020/01/09 13:00:00</c:v>
                </c:pt>
                <c:pt idx="821">
                  <c:v> 2020/01/09 13:15:00</c:v>
                </c:pt>
                <c:pt idx="822">
                  <c:v> 2020/01/09 13:30:00</c:v>
                </c:pt>
                <c:pt idx="823">
                  <c:v> 2020/01/09 13:45:00</c:v>
                </c:pt>
                <c:pt idx="824">
                  <c:v> 2020/01/09 14:00:01</c:v>
                </c:pt>
                <c:pt idx="825">
                  <c:v> 2020/01/09 14:15:01</c:v>
                </c:pt>
                <c:pt idx="826">
                  <c:v> 2020/01/09 14:30:01</c:v>
                </c:pt>
                <c:pt idx="827">
                  <c:v> 2020/01/09 14:45:01</c:v>
                </c:pt>
                <c:pt idx="828">
                  <c:v> 2020/01/09 15:00:01</c:v>
                </c:pt>
                <c:pt idx="829">
                  <c:v> 2020/01/09 15:15:01</c:v>
                </c:pt>
                <c:pt idx="830">
                  <c:v> 2020/01/09 15:30:01</c:v>
                </c:pt>
                <c:pt idx="831">
                  <c:v> 2020/01/09 15:45:01</c:v>
                </c:pt>
                <c:pt idx="832">
                  <c:v> 2020/01/09 16:00:01</c:v>
                </c:pt>
                <c:pt idx="833">
                  <c:v> 2020/01/09 16:15:00</c:v>
                </c:pt>
                <c:pt idx="834">
                  <c:v> 2020/01/09 16:30:00</c:v>
                </c:pt>
                <c:pt idx="835">
                  <c:v> 2020/01/09 16:45:00</c:v>
                </c:pt>
                <c:pt idx="836">
                  <c:v> 2020/01/09 17:00:00</c:v>
                </c:pt>
                <c:pt idx="837">
                  <c:v> 2020/01/09 17:15:00</c:v>
                </c:pt>
                <c:pt idx="838">
                  <c:v> 2020/01/09 17:30:00</c:v>
                </c:pt>
                <c:pt idx="839">
                  <c:v> 2020/01/09 17:45:00</c:v>
                </c:pt>
                <c:pt idx="840">
                  <c:v> 2020/01/09 18:00:00</c:v>
                </c:pt>
                <c:pt idx="841">
                  <c:v> 2020/01/09 18:15:00</c:v>
                </c:pt>
                <c:pt idx="842">
                  <c:v> 2020/01/09 18:30:00</c:v>
                </c:pt>
                <c:pt idx="843">
                  <c:v> 2020/01/09 18:45:00</c:v>
                </c:pt>
                <c:pt idx="844">
                  <c:v> 2020/01/09 19:00:01</c:v>
                </c:pt>
                <c:pt idx="845">
                  <c:v> 2020/01/09 19:15:00</c:v>
                </c:pt>
                <c:pt idx="846">
                  <c:v> 2020/01/09 19:30:00</c:v>
                </c:pt>
                <c:pt idx="847">
                  <c:v> 2020/01/09 19:45:00</c:v>
                </c:pt>
                <c:pt idx="848">
                  <c:v> 2020/01/09 20:00:01</c:v>
                </c:pt>
                <c:pt idx="849">
                  <c:v> 2020/01/09 20:15:01</c:v>
                </c:pt>
                <c:pt idx="850">
                  <c:v> 2020/01/09 20:30:00</c:v>
                </c:pt>
                <c:pt idx="851">
                  <c:v> 2020/01/09 20:45:01</c:v>
                </c:pt>
                <c:pt idx="852">
                  <c:v> 2020/01/09 21:00:00</c:v>
                </c:pt>
                <c:pt idx="853">
                  <c:v> 2020/01/09 21:15:01</c:v>
                </c:pt>
                <c:pt idx="854">
                  <c:v> 2020/01/09 21:30:01</c:v>
                </c:pt>
                <c:pt idx="855">
                  <c:v> 2020/01/09 21:45:00</c:v>
                </c:pt>
                <c:pt idx="856">
                  <c:v> 2020/01/09 22:00:01</c:v>
                </c:pt>
                <c:pt idx="857">
                  <c:v> 2020/01/09 22:15:00</c:v>
                </c:pt>
                <c:pt idx="858">
                  <c:v> 2020/01/09 22:30:00</c:v>
                </c:pt>
                <c:pt idx="859">
                  <c:v> 2020/01/09 22:45:00</c:v>
                </c:pt>
                <c:pt idx="860">
                  <c:v> 2020/01/09 23:00:01</c:v>
                </c:pt>
                <c:pt idx="861">
                  <c:v> 2020/01/09 23:15:00</c:v>
                </c:pt>
                <c:pt idx="862">
                  <c:v> 2020/01/09 23:30:01</c:v>
                </c:pt>
                <c:pt idx="863">
                  <c:v> 2020/01/09 23:45:01</c:v>
                </c:pt>
                <c:pt idx="864">
                  <c:v> 2020/01/10 00:00:00</c:v>
                </c:pt>
                <c:pt idx="865">
                  <c:v> 2020/01/10 00:15:01</c:v>
                </c:pt>
                <c:pt idx="866">
                  <c:v> 2020/01/10 00:30:01</c:v>
                </c:pt>
                <c:pt idx="867">
                  <c:v> 2020/01/10 00:45:01</c:v>
                </c:pt>
                <c:pt idx="868">
                  <c:v> 2020/01/10 01:00:00</c:v>
                </c:pt>
                <c:pt idx="869">
                  <c:v> 2020/01/10 01:15:00</c:v>
                </c:pt>
                <c:pt idx="870">
                  <c:v> 2020/01/10 01:30:00</c:v>
                </c:pt>
                <c:pt idx="871">
                  <c:v> 2020/01/10 01:45:00</c:v>
                </c:pt>
                <c:pt idx="872">
                  <c:v> 2020/01/10 02:00:01</c:v>
                </c:pt>
                <c:pt idx="873">
                  <c:v> 2020/01/10 02:15:00</c:v>
                </c:pt>
                <c:pt idx="874">
                  <c:v> 2020/01/10 02:30:01</c:v>
                </c:pt>
                <c:pt idx="875">
                  <c:v> 2020/01/10 02:45:00</c:v>
                </c:pt>
                <c:pt idx="876">
                  <c:v> 2020/01/10 03:00:00</c:v>
                </c:pt>
                <c:pt idx="877">
                  <c:v> 2020/01/10 03:15:01</c:v>
                </c:pt>
                <c:pt idx="878">
                  <c:v> 2020/01/10 03:30:00</c:v>
                </c:pt>
                <c:pt idx="879">
                  <c:v> 2020/01/10 03:45:04</c:v>
                </c:pt>
                <c:pt idx="880">
                  <c:v> 2020/01/10 04:00:00</c:v>
                </c:pt>
                <c:pt idx="881">
                  <c:v> 2020/01/10 04:15:00</c:v>
                </c:pt>
                <c:pt idx="882">
                  <c:v> 2020/01/10 04:30:00</c:v>
                </c:pt>
                <c:pt idx="883">
                  <c:v> 2020/01/10 04:45:00</c:v>
                </c:pt>
                <c:pt idx="884">
                  <c:v> 2020/01/10 05:00:00</c:v>
                </c:pt>
                <c:pt idx="885">
                  <c:v> 2020/01/10 05:15:00</c:v>
                </c:pt>
                <c:pt idx="886">
                  <c:v> 2020/01/10 05:30:00</c:v>
                </c:pt>
                <c:pt idx="887">
                  <c:v> 2020/01/10 05:45:00</c:v>
                </c:pt>
                <c:pt idx="888">
                  <c:v> 2020/01/10 06:00:00</c:v>
                </c:pt>
                <c:pt idx="889">
                  <c:v> 2020/01/10 06:15:00</c:v>
                </c:pt>
                <c:pt idx="890">
                  <c:v> 2020/01/10 06:30:00</c:v>
                </c:pt>
                <c:pt idx="891">
                  <c:v> 2020/01/10 06:45:00</c:v>
                </c:pt>
                <c:pt idx="892">
                  <c:v> 2020/01/10 07:00:00</c:v>
                </c:pt>
                <c:pt idx="893">
                  <c:v> 2020/01/10 07:15:00</c:v>
                </c:pt>
                <c:pt idx="894">
                  <c:v> 2020/01/10 07:30:00</c:v>
                </c:pt>
                <c:pt idx="895">
                  <c:v> 2020/01/10 07:45:00</c:v>
                </c:pt>
                <c:pt idx="896">
                  <c:v> 2020/01/10 08:00:04</c:v>
                </c:pt>
                <c:pt idx="897">
                  <c:v> 2020/01/10 08:15:57</c:v>
                </c:pt>
                <c:pt idx="898">
                  <c:v> 2020/01/10 08:30:00</c:v>
                </c:pt>
                <c:pt idx="899">
                  <c:v> 2020/01/10 08:45:00</c:v>
                </c:pt>
                <c:pt idx="900">
                  <c:v> 2020/01/10 09:00:00</c:v>
                </c:pt>
                <c:pt idx="901">
                  <c:v> 2020/01/10 09:15:00</c:v>
                </c:pt>
                <c:pt idx="902">
                  <c:v> 2020/01/10 09:30:00</c:v>
                </c:pt>
                <c:pt idx="903">
                  <c:v> 2020/01/10 09:45:00</c:v>
                </c:pt>
                <c:pt idx="904">
                  <c:v> 2020/01/10 10:00:00</c:v>
                </c:pt>
                <c:pt idx="905">
                  <c:v> 2020/01/10 10:15:00</c:v>
                </c:pt>
                <c:pt idx="906">
                  <c:v> 2020/01/10 10:30:13</c:v>
                </c:pt>
                <c:pt idx="907">
                  <c:v> 2020/01/10 10:45:00</c:v>
                </c:pt>
                <c:pt idx="908">
                  <c:v> 2020/01/10 11:00:00</c:v>
                </c:pt>
                <c:pt idx="909">
                  <c:v> 2020/01/10 11:15:00</c:v>
                </c:pt>
                <c:pt idx="910">
                  <c:v> 2020/01/10 11:30:00</c:v>
                </c:pt>
                <c:pt idx="911">
                  <c:v> 2020/01/10 11:45:00</c:v>
                </c:pt>
                <c:pt idx="912">
                  <c:v> 2020/01/10 12:00:00</c:v>
                </c:pt>
                <c:pt idx="913">
                  <c:v> 2020/01/10 12:15:00</c:v>
                </c:pt>
                <c:pt idx="914">
                  <c:v> 2020/01/10 12:30:00</c:v>
                </c:pt>
                <c:pt idx="915">
                  <c:v> 2020/01/10 12:45:00</c:v>
                </c:pt>
                <c:pt idx="916">
                  <c:v> 2020/01/10 13:00:00</c:v>
                </c:pt>
                <c:pt idx="917">
                  <c:v> 2020/01/10 13:15:01</c:v>
                </c:pt>
                <c:pt idx="918">
                  <c:v> 2020/01/10 13:30:00</c:v>
                </c:pt>
                <c:pt idx="919">
                  <c:v> 2020/01/10 13:45:00</c:v>
                </c:pt>
                <c:pt idx="920">
                  <c:v> 2020/01/10 14:00:00</c:v>
                </c:pt>
                <c:pt idx="921">
                  <c:v> 2020/01/10 14:15:00</c:v>
                </c:pt>
                <c:pt idx="922">
                  <c:v> 2020/01/10 14:30:00</c:v>
                </c:pt>
                <c:pt idx="923">
                  <c:v> 2020/01/10 14:45:00</c:v>
                </c:pt>
                <c:pt idx="924">
                  <c:v> 2020/01/10 15:00:00</c:v>
                </c:pt>
                <c:pt idx="925">
                  <c:v> 2020/01/10 15:15:00</c:v>
                </c:pt>
                <c:pt idx="926">
                  <c:v> 2020/01/10 15:30:00</c:v>
                </c:pt>
                <c:pt idx="927">
                  <c:v> 2020/01/10 15:45:00</c:v>
                </c:pt>
                <c:pt idx="928">
                  <c:v> 2020/01/10 16:00:00</c:v>
                </c:pt>
                <c:pt idx="929">
                  <c:v> 2020/01/10 16:15:00</c:v>
                </c:pt>
                <c:pt idx="930">
                  <c:v> 2020/01/10 16:30:00</c:v>
                </c:pt>
                <c:pt idx="931">
                  <c:v> 2020/01/10 16:45:00</c:v>
                </c:pt>
                <c:pt idx="932">
                  <c:v> 2020/01/10 17:00:00</c:v>
                </c:pt>
                <c:pt idx="933">
                  <c:v> 2020/01/10 17:15:00</c:v>
                </c:pt>
                <c:pt idx="934">
                  <c:v> 2020/01/10 17:30:00</c:v>
                </c:pt>
                <c:pt idx="935">
                  <c:v> 2020/01/10 17:45:00</c:v>
                </c:pt>
                <c:pt idx="936">
                  <c:v> 2020/01/10 18:00:00</c:v>
                </c:pt>
                <c:pt idx="937">
                  <c:v> 2020/01/10 18:15:00</c:v>
                </c:pt>
                <c:pt idx="938">
                  <c:v> 2020/01/10 18:30:00</c:v>
                </c:pt>
                <c:pt idx="939">
                  <c:v> 2020/01/10 18:45:00</c:v>
                </c:pt>
                <c:pt idx="940">
                  <c:v> 2020/01/10 19:00:00</c:v>
                </c:pt>
                <c:pt idx="941">
                  <c:v> 2020/01/10 19:15:00</c:v>
                </c:pt>
                <c:pt idx="942">
                  <c:v> 2020/01/10 19:30:00</c:v>
                </c:pt>
                <c:pt idx="943">
                  <c:v> 2020/01/10 19:45:00</c:v>
                </c:pt>
                <c:pt idx="944">
                  <c:v> 2020/01/10 20:00:00</c:v>
                </c:pt>
                <c:pt idx="945">
                  <c:v> 2020/01/10 20:15:00</c:v>
                </c:pt>
                <c:pt idx="946">
                  <c:v> 2020/01/10 20:30:00</c:v>
                </c:pt>
                <c:pt idx="947">
                  <c:v> 2020/01/10 20:45:00</c:v>
                </c:pt>
                <c:pt idx="948">
                  <c:v> 2020/01/10 21:00:00</c:v>
                </c:pt>
                <c:pt idx="949">
                  <c:v> 2020/01/10 21:15:00</c:v>
                </c:pt>
                <c:pt idx="950">
                  <c:v> 2020/01/10 21:30:00</c:v>
                </c:pt>
                <c:pt idx="951">
                  <c:v> 2020/01/10 21:45:00</c:v>
                </c:pt>
                <c:pt idx="952">
                  <c:v> 2020/01/10 22:00:00</c:v>
                </c:pt>
                <c:pt idx="953">
                  <c:v> 2020/01/10 22:15:00</c:v>
                </c:pt>
                <c:pt idx="954">
                  <c:v> 2020/01/10 22:30:00</c:v>
                </c:pt>
                <c:pt idx="955">
                  <c:v> 2020/01/10 22:45:00</c:v>
                </c:pt>
                <c:pt idx="956">
                  <c:v> 2020/01/10 23:00:00</c:v>
                </c:pt>
                <c:pt idx="957">
                  <c:v> 2020/01/10 23:15:00</c:v>
                </c:pt>
                <c:pt idx="958">
                  <c:v> 2020/01/10 23:30:00</c:v>
                </c:pt>
                <c:pt idx="959">
                  <c:v> 2020/01/10 23:45:00</c:v>
                </c:pt>
                <c:pt idx="960">
                  <c:v> 2020/01/11 00:00:00</c:v>
                </c:pt>
                <c:pt idx="961">
                  <c:v> 2020/01/11 00:15:00</c:v>
                </c:pt>
                <c:pt idx="962">
                  <c:v> 2020/01/11 00:30:00</c:v>
                </c:pt>
                <c:pt idx="963">
                  <c:v> 2020/01/11 00:45:00</c:v>
                </c:pt>
                <c:pt idx="964">
                  <c:v> 2020/01/11 01:00:00</c:v>
                </c:pt>
                <c:pt idx="965">
                  <c:v> 2020/01/11 01:15:00</c:v>
                </c:pt>
                <c:pt idx="966">
                  <c:v> 2020/01/11 01:30:01</c:v>
                </c:pt>
                <c:pt idx="967">
                  <c:v> 2020/01/11 01:45:01</c:v>
                </c:pt>
                <c:pt idx="968">
                  <c:v> 2020/01/11 02:00:01</c:v>
                </c:pt>
                <c:pt idx="969">
                  <c:v> 2020/01/11 02:15:00</c:v>
                </c:pt>
                <c:pt idx="970">
                  <c:v> 2020/01/11 02:30:00</c:v>
                </c:pt>
                <c:pt idx="971">
                  <c:v> 2020/01/11 02:45:00</c:v>
                </c:pt>
                <c:pt idx="972">
                  <c:v> 2020/01/11 03:00:01</c:v>
                </c:pt>
                <c:pt idx="973">
                  <c:v> 2020/01/11 03:15:01</c:v>
                </c:pt>
                <c:pt idx="974">
                  <c:v> 2020/01/11 03:30:01</c:v>
                </c:pt>
                <c:pt idx="975">
                  <c:v> 2020/01/11 03:45:30</c:v>
                </c:pt>
                <c:pt idx="976">
                  <c:v> 2020/01/11 04:00:01</c:v>
                </c:pt>
                <c:pt idx="977">
                  <c:v> 2020/01/11 04:15:04</c:v>
                </c:pt>
                <c:pt idx="978">
                  <c:v> 2020/01/11 04:30:00</c:v>
                </c:pt>
                <c:pt idx="979">
                  <c:v> 2020/01/11 04:45:00</c:v>
                </c:pt>
                <c:pt idx="980">
                  <c:v> 2020/01/11 05:00:01</c:v>
                </c:pt>
                <c:pt idx="981">
                  <c:v> 2020/01/11 05:15:01</c:v>
                </c:pt>
                <c:pt idx="982">
                  <c:v> 2020/01/11 05:30:00</c:v>
                </c:pt>
                <c:pt idx="983">
                  <c:v> 2020/01/11 05:45:00</c:v>
                </c:pt>
                <c:pt idx="984">
                  <c:v> 2020/01/11 06:00:00</c:v>
                </c:pt>
                <c:pt idx="985">
                  <c:v> 2020/01/11 06:15:00</c:v>
                </c:pt>
                <c:pt idx="986">
                  <c:v> 2020/01/11 06:30:00</c:v>
                </c:pt>
                <c:pt idx="987">
                  <c:v> 2020/01/11 06:45:00</c:v>
                </c:pt>
                <c:pt idx="988">
                  <c:v> 2020/01/11 07:00:00</c:v>
                </c:pt>
                <c:pt idx="989">
                  <c:v> 2020/01/11 07:15:00</c:v>
                </c:pt>
                <c:pt idx="990">
                  <c:v> 2020/01/11 07:30:01</c:v>
                </c:pt>
                <c:pt idx="991">
                  <c:v> 2020/01/11 07:45:00</c:v>
                </c:pt>
                <c:pt idx="992">
                  <c:v> 2020/01/11 08:00:45</c:v>
                </c:pt>
                <c:pt idx="993">
                  <c:v> 2020/01/11 08:15:00</c:v>
                </c:pt>
                <c:pt idx="994">
                  <c:v> 2020/01/11 08:30:01</c:v>
                </c:pt>
                <c:pt idx="995">
                  <c:v> 2020/01/11 08:45:01</c:v>
                </c:pt>
                <c:pt idx="996">
                  <c:v> 2020/01/11 09:00:00</c:v>
                </c:pt>
                <c:pt idx="997">
                  <c:v> 2020/01/11 09:15:00</c:v>
                </c:pt>
                <c:pt idx="998">
                  <c:v> 2020/01/11 09:30:00</c:v>
                </c:pt>
                <c:pt idx="999">
                  <c:v> 2020/01/11 09:45:00</c:v>
                </c:pt>
                <c:pt idx="1000">
                  <c:v> 2020/01/11 10:00:01</c:v>
                </c:pt>
                <c:pt idx="1001">
                  <c:v> 2020/01/11 10:15:00</c:v>
                </c:pt>
                <c:pt idx="1002">
                  <c:v> 2020/01/11 10:30:01</c:v>
                </c:pt>
                <c:pt idx="1003">
                  <c:v> 2020/01/11 10:45:00</c:v>
                </c:pt>
                <c:pt idx="1004">
                  <c:v> 2020/01/11 11:00:00</c:v>
                </c:pt>
                <c:pt idx="1005">
                  <c:v> 2020/01/11 11:15:00</c:v>
                </c:pt>
                <c:pt idx="1006">
                  <c:v> 2020/01/11 11:30:00</c:v>
                </c:pt>
                <c:pt idx="1007">
                  <c:v> 2020/01/11 11:45:00</c:v>
                </c:pt>
                <c:pt idx="1008">
                  <c:v> 2020/01/11 12:00:01</c:v>
                </c:pt>
                <c:pt idx="1009">
                  <c:v> 2020/01/11 12:15:01</c:v>
                </c:pt>
                <c:pt idx="1010">
                  <c:v> 2020/01/11 12:30:00</c:v>
                </c:pt>
                <c:pt idx="1011">
                  <c:v> 2020/01/11 12:45:00</c:v>
                </c:pt>
                <c:pt idx="1012">
                  <c:v> 2020/01/11 13:00:00</c:v>
                </c:pt>
                <c:pt idx="1013">
                  <c:v> 2020/01/11 13:15:00</c:v>
                </c:pt>
                <c:pt idx="1014">
                  <c:v> 2020/01/11 13:30:00</c:v>
                </c:pt>
                <c:pt idx="1015">
                  <c:v> 2020/01/11 13:45:00</c:v>
                </c:pt>
                <c:pt idx="1016">
                  <c:v> 2020/01/11 14:00:00</c:v>
                </c:pt>
                <c:pt idx="1017">
                  <c:v> 2020/01/11 14:15:00</c:v>
                </c:pt>
                <c:pt idx="1018">
                  <c:v> 2020/01/11 14:30:01</c:v>
                </c:pt>
                <c:pt idx="1019">
                  <c:v> 2020/01/11 14:45:00</c:v>
                </c:pt>
                <c:pt idx="1020">
                  <c:v> 2020/01/11 15:00:00</c:v>
                </c:pt>
                <c:pt idx="1021">
                  <c:v> 2020/01/11 15:15:00</c:v>
                </c:pt>
                <c:pt idx="1022">
                  <c:v> 2020/01/11 15:30:00</c:v>
                </c:pt>
                <c:pt idx="1023">
                  <c:v> 2020/01/11 15:45:00</c:v>
                </c:pt>
                <c:pt idx="1024">
                  <c:v> 2020/01/11 16:00:00</c:v>
                </c:pt>
                <c:pt idx="1025">
                  <c:v> 2020/01/11 16:15:00</c:v>
                </c:pt>
                <c:pt idx="1026">
                  <c:v> 2020/01/11 16:30:00</c:v>
                </c:pt>
                <c:pt idx="1027">
                  <c:v> 2020/01/11 16:45:00</c:v>
                </c:pt>
                <c:pt idx="1028">
                  <c:v> 2020/01/11 17:00:00</c:v>
                </c:pt>
                <c:pt idx="1029">
                  <c:v> 2020/01/11 17:15:00</c:v>
                </c:pt>
                <c:pt idx="1030">
                  <c:v> 2020/01/11 17:30:00</c:v>
                </c:pt>
                <c:pt idx="1031">
                  <c:v> 2020/01/11 17:45:00</c:v>
                </c:pt>
                <c:pt idx="1032">
                  <c:v> 2020/01/11 18:00:00</c:v>
                </c:pt>
                <c:pt idx="1033">
                  <c:v> 2020/01/11 18:15:00</c:v>
                </c:pt>
                <c:pt idx="1034">
                  <c:v> 2020/01/11 18:30:00</c:v>
                </c:pt>
                <c:pt idx="1035">
                  <c:v> 2020/01/11 18:45:00</c:v>
                </c:pt>
                <c:pt idx="1036">
                  <c:v> 2020/01/11 19:00:00</c:v>
                </c:pt>
                <c:pt idx="1037">
                  <c:v> 2020/01/11 19:15:00</c:v>
                </c:pt>
                <c:pt idx="1038">
                  <c:v> 2020/01/11 19:30:00</c:v>
                </c:pt>
                <c:pt idx="1039">
                  <c:v> 2020/01/11 19:45:00</c:v>
                </c:pt>
                <c:pt idx="1040">
                  <c:v> 2020/01/11 20:00:00</c:v>
                </c:pt>
                <c:pt idx="1041">
                  <c:v> 2020/01/11 20:15:00</c:v>
                </c:pt>
                <c:pt idx="1042">
                  <c:v> 2020/01/11 20:30:00</c:v>
                </c:pt>
                <c:pt idx="1043">
                  <c:v> 2020/01/11 20:45:00</c:v>
                </c:pt>
                <c:pt idx="1044">
                  <c:v> 2020/01/11 21:00:00</c:v>
                </c:pt>
                <c:pt idx="1045">
                  <c:v> 2020/01/11 21:15:00</c:v>
                </c:pt>
                <c:pt idx="1046">
                  <c:v> 2020/01/11 21:30:00</c:v>
                </c:pt>
                <c:pt idx="1047">
                  <c:v> 2020/01/11 21:45:00</c:v>
                </c:pt>
                <c:pt idx="1048">
                  <c:v> 2020/01/11 22:00:00</c:v>
                </c:pt>
                <c:pt idx="1049">
                  <c:v> 2020/01/11 22:15:00</c:v>
                </c:pt>
                <c:pt idx="1050">
                  <c:v> 2020/01/11 22:30:00</c:v>
                </c:pt>
                <c:pt idx="1051">
                  <c:v> 2020/01/11 22:45:00</c:v>
                </c:pt>
                <c:pt idx="1052">
                  <c:v> 2020/01/11 23:00:00</c:v>
                </c:pt>
                <c:pt idx="1053">
                  <c:v> 2020/01/11 23:15:00</c:v>
                </c:pt>
                <c:pt idx="1054">
                  <c:v> 2020/01/11 23:30:00</c:v>
                </c:pt>
                <c:pt idx="1055">
                  <c:v> 2020/01/11 23:45:00</c:v>
                </c:pt>
                <c:pt idx="1056">
                  <c:v> 2020/01/12 00:00:00</c:v>
                </c:pt>
                <c:pt idx="1057">
                  <c:v> 2020/01/12 00:15:00</c:v>
                </c:pt>
                <c:pt idx="1058">
                  <c:v> 2020/01/12 00:30:00</c:v>
                </c:pt>
                <c:pt idx="1059">
                  <c:v> 2020/01/12 00:45:00</c:v>
                </c:pt>
                <c:pt idx="1060">
                  <c:v> 2020/01/12 01:00:00</c:v>
                </c:pt>
                <c:pt idx="1061">
                  <c:v> 2020/01/12 01:15:00</c:v>
                </c:pt>
                <c:pt idx="1062">
                  <c:v> 2020/01/12 01:30:00</c:v>
                </c:pt>
                <c:pt idx="1063">
                  <c:v> 2020/01/12 01:45:00</c:v>
                </c:pt>
                <c:pt idx="1064">
                  <c:v> 2020/01/12 02:00:00</c:v>
                </c:pt>
                <c:pt idx="1065">
                  <c:v> 2020/01/12 02:15:01</c:v>
                </c:pt>
                <c:pt idx="1066">
                  <c:v> 2020/01/12 02:30:01</c:v>
                </c:pt>
                <c:pt idx="1067">
                  <c:v> 2020/01/12 02:45:01</c:v>
                </c:pt>
                <c:pt idx="1068">
                  <c:v> 2020/01/12 03:00:00</c:v>
                </c:pt>
                <c:pt idx="1069">
                  <c:v> 2020/01/12 03:15:01</c:v>
                </c:pt>
                <c:pt idx="1070">
                  <c:v> 2020/01/12 03:30:00</c:v>
                </c:pt>
                <c:pt idx="1071">
                  <c:v> 2020/01/12 03:45:28</c:v>
                </c:pt>
                <c:pt idx="1072">
                  <c:v> 2020/01/12 04:00:00</c:v>
                </c:pt>
                <c:pt idx="1073">
                  <c:v> 2020/01/12 04:15:00</c:v>
                </c:pt>
                <c:pt idx="1074">
                  <c:v> 2020/01/12 04:30:00</c:v>
                </c:pt>
                <c:pt idx="1075">
                  <c:v> 2020/01/12 04:45:00</c:v>
                </c:pt>
                <c:pt idx="1076">
                  <c:v> 2020/01/12 05:00:00</c:v>
                </c:pt>
                <c:pt idx="1077">
                  <c:v> 2020/01/12 05:15:00</c:v>
                </c:pt>
                <c:pt idx="1078">
                  <c:v> 2020/01/12 05:30:00</c:v>
                </c:pt>
                <c:pt idx="1079">
                  <c:v> 2020/01/12 05:45:00</c:v>
                </c:pt>
                <c:pt idx="1080">
                  <c:v> 2020/01/12 06:00:00</c:v>
                </c:pt>
                <c:pt idx="1081">
                  <c:v> 2020/01/12 06:15:01</c:v>
                </c:pt>
                <c:pt idx="1082">
                  <c:v> 2020/01/12 06:30:01</c:v>
                </c:pt>
                <c:pt idx="1083">
                  <c:v> 2020/01/12 06:45:00</c:v>
                </c:pt>
                <c:pt idx="1084">
                  <c:v> 2020/01/12 07:00:00</c:v>
                </c:pt>
                <c:pt idx="1085">
                  <c:v> 2020/01/12 07:15:00</c:v>
                </c:pt>
                <c:pt idx="1086">
                  <c:v> 2020/01/12 07:30:00</c:v>
                </c:pt>
                <c:pt idx="1087">
                  <c:v> 2020/01/12 07:45:01</c:v>
                </c:pt>
                <c:pt idx="1088">
                  <c:v> 2020/01/12 08:00:35</c:v>
                </c:pt>
                <c:pt idx="1089">
                  <c:v> 2020/01/12 08:15:00</c:v>
                </c:pt>
                <c:pt idx="1090">
                  <c:v> 2020/01/12 08:30:00</c:v>
                </c:pt>
                <c:pt idx="1091">
                  <c:v> 2020/01/12 08:46:34</c:v>
                </c:pt>
                <c:pt idx="1092">
                  <c:v> 2020/01/12 09:00:00</c:v>
                </c:pt>
                <c:pt idx="1093">
                  <c:v> 2020/01/12 09:15:01</c:v>
                </c:pt>
                <c:pt idx="1094">
                  <c:v> 2020/01/12 09:30:01</c:v>
                </c:pt>
                <c:pt idx="1095">
                  <c:v> 2020/01/12 09:45:01</c:v>
                </c:pt>
                <c:pt idx="1096">
                  <c:v> 2020/01/12 10:00:00</c:v>
                </c:pt>
                <c:pt idx="1097">
                  <c:v> 2020/01/12 10:15:00</c:v>
                </c:pt>
                <c:pt idx="1098">
                  <c:v> 2020/01/12 10:30:00</c:v>
                </c:pt>
                <c:pt idx="1099">
                  <c:v> 2020/01/12 10:45:01</c:v>
                </c:pt>
                <c:pt idx="1100">
                  <c:v> 2020/01/12 11:00:00</c:v>
                </c:pt>
                <c:pt idx="1101">
                  <c:v> 2020/01/12 11:15:00</c:v>
                </c:pt>
                <c:pt idx="1102">
                  <c:v> 2020/01/12 11:30:00</c:v>
                </c:pt>
                <c:pt idx="1103">
                  <c:v> 2020/01/12 11:45:00</c:v>
                </c:pt>
                <c:pt idx="1104">
                  <c:v> 2020/01/12 12:00:00</c:v>
                </c:pt>
                <c:pt idx="1105">
                  <c:v> 2020/01/12 12:15:01</c:v>
                </c:pt>
                <c:pt idx="1106">
                  <c:v> 2020/01/12 12:30:01</c:v>
                </c:pt>
                <c:pt idx="1107">
                  <c:v> 2020/01/12 12:45:00</c:v>
                </c:pt>
                <c:pt idx="1108">
                  <c:v> 2020/01/12 13:00:00</c:v>
                </c:pt>
                <c:pt idx="1109">
                  <c:v> 2020/01/12 13:15:01</c:v>
                </c:pt>
                <c:pt idx="1110">
                  <c:v> 2020/01/12 13:30:01</c:v>
                </c:pt>
                <c:pt idx="1111">
                  <c:v> 2020/01/12 13:45:00</c:v>
                </c:pt>
                <c:pt idx="1112">
                  <c:v> 2020/01/12 14:00:00</c:v>
                </c:pt>
                <c:pt idx="1113">
                  <c:v> 2020/01/12 14:15:00</c:v>
                </c:pt>
                <c:pt idx="1114">
                  <c:v> 2020/01/12 14:30:00</c:v>
                </c:pt>
                <c:pt idx="1115">
                  <c:v> 2020/01/12 14:45:00</c:v>
                </c:pt>
                <c:pt idx="1116">
                  <c:v> 2020/01/12 15:00:00</c:v>
                </c:pt>
                <c:pt idx="1117">
                  <c:v> 2020/01/12 15:15:00</c:v>
                </c:pt>
                <c:pt idx="1118">
                  <c:v> 2020/01/12 15:30:00</c:v>
                </c:pt>
                <c:pt idx="1119">
                  <c:v> 2020/01/12 15:45:00</c:v>
                </c:pt>
                <c:pt idx="1120">
                  <c:v> 2020/01/12 16:00:00</c:v>
                </c:pt>
                <c:pt idx="1121">
                  <c:v> 2020/01/12 16:15:01</c:v>
                </c:pt>
                <c:pt idx="1122">
                  <c:v> 2020/01/12 16:30:01</c:v>
                </c:pt>
                <c:pt idx="1123">
                  <c:v> 2020/01/12 16:45:00</c:v>
                </c:pt>
                <c:pt idx="1124">
                  <c:v> 2020/01/12 17:00:00</c:v>
                </c:pt>
                <c:pt idx="1125">
                  <c:v> 2020/01/12 17:15:00</c:v>
                </c:pt>
                <c:pt idx="1126">
                  <c:v> 2020/01/12 17:30:00</c:v>
                </c:pt>
                <c:pt idx="1127">
                  <c:v> 2020/01/12 17:45:01</c:v>
                </c:pt>
                <c:pt idx="1128">
                  <c:v> 2020/01/12 18:00:01</c:v>
                </c:pt>
                <c:pt idx="1129">
                  <c:v> 2020/01/12 18:15:00</c:v>
                </c:pt>
                <c:pt idx="1130">
                  <c:v> 2020/01/12 18:30:00</c:v>
                </c:pt>
                <c:pt idx="1131">
                  <c:v> 2020/01/12 18:45:00</c:v>
                </c:pt>
                <c:pt idx="1132">
                  <c:v> 2020/01/12 19:00:00</c:v>
                </c:pt>
                <c:pt idx="1133">
                  <c:v> 2020/01/12 19:15:01</c:v>
                </c:pt>
                <c:pt idx="1134">
                  <c:v> 2020/01/12 19:30:01</c:v>
                </c:pt>
                <c:pt idx="1135">
                  <c:v> 2020/01/12 19:45:00</c:v>
                </c:pt>
                <c:pt idx="1136">
                  <c:v> 2020/01/12 20:00:00</c:v>
                </c:pt>
                <c:pt idx="1137">
                  <c:v> 2020/01/12 20:15:00</c:v>
                </c:pt>
                <c:pt idx="1138">
                  <c:v> 2020/01/12 20:30:00</c:v>
                </c:pt>
                <c:pt idx="1139">
                  <c:v> 2020/01/12 20:45:00</c:v>
                </c:pt>
                <c:pt idx="1140">
                  <c:v> 2020/01/12 21:00:00</c:v>
                </c:pt>
                <c:pt idx="1141">
                  <c:v> 2020/01/12 21:15:00</c:v>
                </c:pt>
                <c:pt idx="1142">
                  <c:v> 2020/01/12 21:30:00</c:v>
                </c:pt>
                <c:pt idx="1143">
                  <c:v> 2020/01/12 21:45:00</c:v>
                </c:pt>
                <c:pt idx="1144">
                  <c:v> 2020/01/12 22:00:00</c:v>
                </c:pt>
                <c:pt idx="1145">
                  <c:v> 2020/01/12 22:15:00</c:v>
                </c:pt>
                <c:pt idx="1146">
                  <c:v> 2020/01/12 22:30:00</c:v>
                </c:pt>
                <c:pt idx="1147">
                  <c:v> 2020/01/12 22:45:00</c:v>
                </c:pt>
                <c:pt idx="1148">
                  <c:v> 2020/01/12 23:00:00</c:v>
                </c:pt>
                <c:pt idx="1149">
                  <c:v> 2020/01/12 23:15:00</c:v>
                </c:pt>
                <c:pt idx="1150">
                  <c:v> 2020/01/12 23:30:00</c:v>
                </c:pt>
                <c:pt idx="1151">
                  <c:v> 2020/01/12 23:45:00</c:v>
                </c:pt>
                <c:pt idx="1152">
                  <c:v> 2020/01/13 00:00:00</c:v>
                </c:pt>
                <c:pt idx="1153">
                  <c:v> 2020/01/13 00:15:00</c:v>
                </c:pt>
                <c:pt idx="1154">
                  <c:v> 2020/01/13 00:30:00</c:v>
                </c:pt>
                <c:pt idx="1155">
                  <c:v> 2020/01/13 00:45:00</c:v>
                </c:pt>
                <c:pt idx="1156">
                  <c:v> 2020/01/13 01:00:00</c:v>
                </c:pt>
                <c:pt idx="1157">
                  <c:v> 2020/01/13 01:15:00</c:v>
                </c:pt>
                <c:pt idx="1158">
                  <c:v> 2020/01/13 01:30:00</c:v>
                </c:pt>
                <c:pt idx="1159">
                  <c:v> 2020/01/13 01:45:00</c:v>
                </c:pt>
                <c:pt idx="1160">
                  <c:v> 2020/01/13 02:00:00</c:v>
                </c:pt>
                <c:pt idx="1161">
                  <c:v> 2020/01/13 02:15:00</c:v>
                </c:pt>
                <c:pt idx="1162">
                  <c:v> 2020/01/13 02:30:01</c:v>
                </c:pt>
                <c:pt idx="1163">
                  <c:v> 2020/01/13 02:45:01</c:v>
                </c:pt>
                <c:pt idx="1164">
                  <c:v> 2020/01/13 03:00:01</c:v>
                </c:pt>
                <c:pt idx="1165">
                  <c:v> 2020/01/13 03:15:01</c:v>
                </c:pt>
                <c:pt idx="1166">
                  <c:v> 2020/01/13 03:30:01</c:v>
                </c:pt>
                <c:pt idx="1167">
                  <c:v> 2020/01/13 03:45:01</c:v>
                </c:pt>
                <c:pt idx="1168">
                  <c:v> 2020/01/13 04:00:01</c:v>
                </c:pt>
                <c:pt idx="1169">
                  <c:v> 2020/01/13 04:15:00</c:v>
                </c:pt>
                <c:pt idx="1170">
                  <c:v> 2020/01/13 04:30:00</c:v>
                </c:pt>
                <c:pt idx="1171">
                  <c:v> 2020/01/13 04:45:00</c:v>
                </c:pt>
                <c:pt idx="1172">
                  <c:v> 2020/01/13 05:00:00</c:v>
                </c:pt>
                <c:pt idx="1173">
                  <c:v> 2020/01/13 05:15:00</c:v>
                </c:pt>
                <c:pt idx="1174">
                  <c:v> 2020/01/13 05:30:00</c:v>
                </c:pt>
                <c:pt idx="1175">
                  <c:v> 2020/01/13 05:45:00</c:v>
                </c:pt>
                <c:pt idx="1176">
                  <c:v> 2020/01/13 06:00:00</c:v>
                </c:pt>
                <c:pt idx="1177">
                  <c:v> 2020/01/13 06:15:00</c:v>
                </c:pt>
                <c:pt idx="1178">
                  <c:v> 2020/01/13 06:30:00</c:v>
                </c:pt>
                <c:pt idx="1179">
                  <c:v> 2020/01/13 06:45:00</c:v>
                </c:pt>
                <c:pt idx="1180">
                  <c:v> 2020/01/13 07:00:00</c:v>
                </c:pt>
                <c:pt idx="1181">
                  <c:v> 2020/01/13 07:15:00</c:v>
                </c:pt>
                <c:pt idx="1182">
                  <c:v> 2020/01/13 07:30:00</c:v>
                </c:pt>
                <c:pt idx="1183">
                  <c:v> 2020/01/13 07:45:00</c:v>
                </c:pt>
                <c:pt idx="1184">
                  <c:v> 2020/01/13 08:00:53</c:v>
                </c:pt>
                <c:pt idx="1185">
                  <c:v> 2020/01/13 08:15:00</c:v>
                </c:pt>
                <c:pt idx="1186">
                  <c:v> 2020/01/13 08:30:00</c:v>
                </c:pt>
                <c:pt idx="1187">
                  <c:v> 2020/01/13 08:45:01</c:v>
                </c:pt>
                <c:pt idx="1188">
                  <c:v> 2020/01/13 09:00:01</c:v>
                </c:pt>
                <c:pt idx="1189">
                  <c:v> 2020/01/13 09:15:01</c:v>
                </c:pt>
                <c:pt idx="1190">
                  <c:v> 2020/01/13 09:30:00</c:v>
                </c:pt>
                <c:pt idx="1191">
                  <c:v> 2020/01/13 09:45:00</c:v>
                </c:pt>
                <c:pt idx="1192">
                  <c:v> 2020/01/13 10:00:00</c:v>
                </c:pt>
                <c:pt idx="1193">
                  <c:v> 2020/01/13 10:15:00</c:v>
                </c:pt>
                <c:pt idx="1194">
                  <c:v> 2020/01/13 10:30:15</c:v>
                </c:pt>
                <c:pt idx="1195">
                  <c:v> 2020/01/13 10:45:00</c:v>
                </c:pt>
                <c:pt idx="1196">
                  <c:v> 2020/01/13 11:00:00</c:v>
                </c:pt>
                <c:pt idx="1197">
                  <c:v> 2020/01/13 11:15:01</c:v>
                </c:pt>
                <c:pt idx="1198">
                  <c:v> 2020/01/13 11:30:00</c:v>
                </c:pt>
                <c:pt idx="1199">
                  <c:v> 2020/01/13 11:45:00</c:v>
                </c:pt>
                <c:pt idx="1200">
                  <c:v> 2020/01/13 12:00:00</c:v>
                </c:pt>
                <c:pt idx="1201">
                  <c:v> 2020/01/13 12:15:00</c:v>
                </c:pt>
                <c:pt idx="1202">
                  <c:v> 2020/01/13 12:30:00</c:v>
                </c:pt>
                <c:pt idx="1203">
                  <c:v> 2020/01/13 12:45:00</c:v>
                </c:pt>
                <c:pt idx="1204">
                  <c:v> 2020/01/13 13:00:00</c:v>
                </c:pt>
                <c:pt idx="1205">
                  <c:v> 2020/01/13 13:15:01</c:v>
                </c:pt>
                <c:pt idx="1206">
                  <c:v> 2020/01/13 13:30:01</c:v>
                </c:pt>
                <c:pt idx="1207">
                  <c:v> 2020/01/13 13:45:00</c:v>
                </c:pt>
                <c:pt idx="1208">
                  <c:v> 2020/01/13 14:00:00</c:v>
                </c:pt>
                <c:pt idx="1209">
                  <c:v> 2020/01/13 14:15:00</c:v>
                </c:pt>
                <c:pt idx="1210">
                  <c:v> 2020/01/13 14:30:00</c:v>
                </c:pt>
                <c:pt idx="1211">
                  <c:v> 2020/01/13 14:45:00</c:v>
                </c:pt>
                <c:pt idx="1212">
                  <c:v> 2020/01/13 15:00:00</c:v>
                </c:pt>
                <c:pt idx="1213">
                  <c:v> 2020/01/13 15:15:00</c:v>
                </c:pt>
                <c:pt idx="1214">
                  <c:v> 2020/01/13 15:30:01</c:v>
                </c:pt>
                <c:pt idx="1215">
                  <c:v> 2020/01/13 15:45:00</c:v>
                </c:pt>
                <c:pt idx="1216">
                  <c:v> 2020/01/13 16:00:01</c:v>
                </c:pt>
                <c:pt idx="1217">
                  <c:v> 2020/01/13 16:15:00</c:v>
                </c:pt>
                <c:pt idx="1218">
                  <c:v> 2020/01/13 16:30:00</c:v>
                </c:pt>
                <c:pt idx="1219">
                  <c:v> 2020/01/13 16:45:00</c:v>
                </c:pt>
                <c:pt idx="1220">
                  <c:v> 2020/01/13 17:00:00</c:v>
                </c:pt>
                <c:pt idx="1221">
                  <c:v> 2020/01/13 17:15:00</c:v>
                </c:pt>
                <c:pt idx="1222">
                  <c:v> 2020/01/13 17:30:00</c:v>
                </c:pt>
                <c:pt idx="1223">
                  <c:v> 2020/01/13 17:45:00</c:v>
                </c:pt>
                <c:pt idx="1224">
                  <c:v> 2020/01/13 18:00:00</c:v>
                </c:pt>
                <c:pt idx="1225">
                  <c:v> 2020/01/13 18:15:01</c:v>
                </c:pt>
                <c:pt idx="1226">
                  <c:v> 2020/01/13 18:30:00</c:v>
                </c:pt>
                <c:pt idx="1227">
                  <c:v> 2020/01/13 18:45:00</c:v>
                </c:pt>
                <c:pt idx="1228">
                  <c:v> 2020/01/13 19:00:00</c:v>
                </c:pt>
                <c:pt idx="1229">
                  <c:v> 2020/01/13 19:15:00</c:v>
                </c:pt>
                <c:pt idx="1230">
                  <c:v> 2020/01/13 19:30:00</c:v>
                </c:pt>
                <c:pt idx="1231">
                  <c:v> 2020/01/13 19:45:00</c:v>
                </c:pt>
                <c:pt idx="1232">
                  <c:v> 2020/01/13 20:00:00</c:v>
                </c:pt>
                <c:pt idx="1233">
                  <c:v> 2020/01/13 20:15:00</c:v>
                </c:pt>
                <c:pt idx="1234">
                  <c:v> 2020/01/13 20:30:00</c:v>
                </c:pt>
                <c:pt idx="1235">
                  <c:v> 2020/01/13 20:45:00</c:v>
                </c:pt>
                <c:pt idx="1236">
                  <c:v> 2020/01/13 21:00:03</c:v>
                </c:pt>
                <c:pt idx="1237">
                  <c:v> 2020/01/13 21:15:00</c:v>
                </c:pt>
                <c:pt idx="1238">
                  <c:v> 2020/01/13 21:30:00</c:v>
                </c:pt>
                <c:pt idx="1239">
                  <c:v> 2020/01/13 21:45:00</c:v>
                </c:pt>
                <c:pt idx="1240">
                  <c:v> 2020/01/13 22:00:00</c:v>
                </c:pt>
                <c:pt idx="1241">
                  <c:v> 2020/01/13 22:15:00</c:v>
                </c:pt>
                <c:pt idx="1242">
                  <c:v> 2020/01/13 22:30:00</c:v>
                </c:pt>
                <c:pt idx="1243">
                  <c:v> 2020/01/13 22:45:00</c:v>
                </c:pt>
                <c:pt idx="1244">
                  <c:v> 2020/01/13 23:00:00</c:v>
                </c:pt>
                <c:pt idx="1245">
                  <c:v> 2020/01/13 23:15:00</c:v>
                </c:pt>
                <c:pt idx="1246">
                  <c:v> 2020/01/13 23:30:11</c:v>
                </c:pt>
                <c:pt idx="1247">
                  <c:v> 2020/01/13 23:45:00</c:v>
                </c:pt>
                <c:pt idx="1248">
                  <c:v> 2020/01/14 00:00:01</c:v>
                </c:pt>
                <c:pt idx="1249">
                  <c:v> 2020/01/14 00:15:01</c:v>
                </c:pt>
                <c:pt idx="1250">
                  <c:v> 2020/01/14 00:30:00</c:v>
                </c:pt>
                <c:pt idx="1251">
                  <c:v> 2020/01/14 00:45:00</c:v>
                </c:pt>
                <c:pt idx="1252">
                  <c:v> 2020/01/14 01:00:00</c:v>
                </c:pt>
                <c:pt idx="1253">
                  <c:v> 2020/01/14 01:15:00</c:v>
                </c:pt>
                <c:pt idx="1254">
                  <c:v> 2020/01/14 01:30:00</c:v>
                </c:pt>
                <c:pt idx="1255">
                  <c:v> 2020/01/14 01:45:00</c:v>
                </c:pt>
                <c:pt idx="1256">
                  <c:v> 2020/01/14 02:00:00</c:v>
                </c:pt>
                <c:pt idx="1257">
                  <c:v> 2020/01/14 02:15:00</c:v>
                </c:pt>
                <c:pt idx="1258">
                  <c:v> 2020/01/14 02:30:00</c:v>
                </c:pt>
                <c:pt idx="1259">
                  <c:v> 2020/01/14 02:45:01</c:v>
                </c:pt>
                <c:pt idx="1260">
                  <c:v> 2020/01/14 03:00:00</c:v>
                </c:pt>
                <c:pt idx="1261">
                  <c:v> 2020/01/14 03:15:00</c:v>
                </c:pt>
                <c:pt idx="1262">
                  <c:v> 2020/01/14 03:30:00</c:v>
                </c:pt>
                <c:pt idx="1263">
                  <c:v> 2020/01/14 03:45:25</c:v>
                </c:pt>
                <c:pt idx="1264">
                  <c:v> 2020/01/14 04:00:00</c:v>
                </c:pt>
                <c:pt idx="1265">
                  <c:v> 2020/01/14 04:15:00</c:v>
                </c:pt>
                <c:pt idx="1266">
                  <c:v> 2020/01/14 04:30:00</c:v>
                </c:pt>
                <c:pt idx="1267">
                  <c:v> 2020/01/14 04:45:00</c:v>
                </c:pt>
                <c:pt idx="1268">
                  <c:v> 2020/01/14 05:00:00</c:v>
                </c:pt>
                <c:pt idx="1269">
                  <c:v> 2020/01/14 05:15:00</c:v>
                </c:pt>
                <c:pt idx="1270">
                  <c:v> 2020/01/14 05:30:00</c:v>
                </c:pt>
                <c:pt idx="1271">
                  <c:v> 2020/01/14 05:45:00</c:v>
                </c:pt>
                <c:pt idx="1272">
                  <c:v> 2020/01/14 06:00:00</c:v>
                </c:pt>
                <c:pt idx="1273">
                  <c:v> 2020/01/14 06:15:00</c:v>
                </c:pt>
                <c:pt idx="1274">
                  <c:v> 2020/01/14 06:30:00</c:v>
                </c:pt>
                <c:pt idx="1275">
                  <c:v> 2020/01/14 06:45:00</c:v>
                </c:pt>
                <c:pt idx="1276">
                  <c:v> 2020/01/14 07:00:00</c:v>
                </c:pt>
                <c:pt idx="1277">
                  <c:v> 2020/01/14 07:15:00</c:v>
                </c:pt>
                <c:pt idx="1278">
                  <c:v> 2020/01/14 07:30:00</c:v>
                </c:pt>
                <c:pt idx="1279">
                  <c:v> 2020/01/14 07:45:00</c:v>
                </c:pt>
                <c:pt idx="1280">
                  <c:v> 2020/01/14 08:00:37</c:v>
                </c:pt>
                <c:pt idx="1281">
                  <c:v> 2020/01/14 08:16:35</c:v>
                </c:pt>
                <c:pt idx="1282">
                  <c:v> 2020/01/14 08:30:00</c:v>
                </c:pt>
                <c:pt idx="1283">
                  <c:v> 2020/01/14 08:45:00</c:v>
                </c:pt>
                <c:pt idx="1284">
                  <c:v> 2020/01/14 09:00:00</c:v>
                </c:pt>
                <c:pt idx="1285">
                  <c:v> 2020/01/14 09:15:00</c:v>
                </c:pt>
                <c:pt idx="1286">
                  <c:v> 2020/01/14 09:30:01</c:v>
                </c:pt>
                <c:pt idx="1287">
                  <c:v> 2020/01/14 09:45:00</c:v>
                </c:pt>
                <c:pt idx="1288">
                  <c:v> 2020/01/14 10:00:00</c:v>
                </c:pt>
                <c:pt idx="1289">
                  <c:v> 2020/01/14 10:15:00</c:v>
                </c:pt>
                <c:pt idx="1290">
                  <c:v> 2020/01/14 10:30:01</c:v>
                </c:pt>
                <c:pt idx="1291">
                  <c:v> 2020/01/14 10:45:00</c:v>
                </c:pt>
                <c:pt idx="1292">
                  <c:v> 2020/01/14 11:00:00</c:v>
                </c:pt>
                <c:pt idx="1293">
                  <c:v> 2020/01/14 11:15:00</c:v>
                </c:pt>
                <c:pt idx="1294">
                  <c:v> 2020/01/14 11:30:00</c:v>
                </c:pt>
                <c:pt idx="1295">
                  <c:v> 2020/01/14 11:45:00</c:v>
                </c:pt>
                <c:pt idx="1296">
                  <c:v> 2020/01/14 12:00:00</c:v>
                </c:pt>
                <c:pt idx="1297">
                  <c:v> 2020/01/14 12:15:00</c:v>
                </c:pt>
                <c:pt idx="1298">
                  <c:v> 2020/01/14 12:30:01</c:v>
                </c:pt>
                <c:pt idx="1299">
                  <c:v> 2020/01/14 12:45:00</c:v>
                </c:pt>
                <c:pt idx="1300">
                  <c:v> 2020/01/14 13:00:00</c:v>
                </c:pt>
                <c:pt idx="1301">
                  <c:v> 2020/01/14 13:15:00</c:v>
                </c:pt>
                <c:pt idx="1302">
                  <c:v> 2020/01/14 13:30:00</c:v>
                </c:pt>
                <c:pt idx="1303">
                  <c:v> 2020/01/14 13:45:00</c:v>
                </c:pt>
                <c:pt idx="1304">
                  <c:v> 2020/01/14 14:00:05</c:v>
                </c:pt>
                <c:pt idx="1305">
                  <c:v> 2020/01/14 14:15:00</c:v>
                </c:pt>
                <c:pt idx="1306">
                  <c:v> 2020/01/14 14:30:00</c:v>
                </c:pt>
                <c:pt idx="1307">
                  <c:v> 2020/01/14 14:45:00</c:v>
                </c:pt>
                <c:pt idx="1308">
                  <c:v> 2020/01/14 15:00:00</c:v>
                </c:pt>
                <c:pt idx="1309">
                  <c:v> 2020/01/14 15:15:00</c:v>
                </c:pt>
                <c:pt idx="1310">
                  <c:v> 2020/01/14 15:30:00</c:v>
                </c:pt>
                <c:pt idx="1311">
                  <c:v> 2020/01/14 15:45:00</c:v>
                </c:pt>
                <c:pt idx="1312">
                  <c:v> 2020/01/14 16:00:00</c:v>
                </c:pt>
                <c:pt idx="1313">
                  <c:v> 2020/01/14 16:15:00</c:v>
                </c:pt>
                <c:pt idx="1314">
                  <c:v> 2020/01/14 16:30:00</c:v>
                </c:pt>
                <c:pt idx="1315">
                  <c:v> 2020/01/14 16:45:00</c:v>
                </c:pt>
                <c:pt idx="1316">
                  <c:v> 2020/01/14 17:00:00</c:v>
                </c:pt>
                <c:pt idx="1317">
                  <c:v> 2020/01/14 17:15:01</c:v>
                </c:pt>
                <c:pt idx="1318">
                  <c:v> 2020/01/14 17:30:00</c:v>
                </c:pt>
                <c:pt idx="1319">
                  <c:v> 2020/01/14 17:45:00</c:v>
                </c:pt>
                <c:pt idx="1320">
                  <c:v> 2020/01/14 18:00:00</c:v>
                </c:pt>
                <c:pt idx="1321">
                  <c:v> 2020/01/14 18:15:01</c:v>
                </c:pt>
                <c:pt idx="1322">
                  <c:v> 2020/01/14 18:30:00</c:v>
                </c:pt>
                <c:pt idx="1323">
                  <c:v> 2020/01/14 18:45:01</c:v>
                </c:pt>
                <c:pt idx="1324">
                  <c:v> 2020/01/14 19:00:00</c:v>
                </c:pt>
                <c:pt idx="1325">
                  <c:v> 2020/01/14 19:15:00</c:v>
                </c:pt>
                <c:pt idx="1326">
                  <c:v> 2020/01/14 19:30:00</c:v>
                </c:pt>
                <c:pt idx="1327">
                  <c:v> 2020/01/14 19:45:00</c:v>
                </c:pt>
                <c:pt idx="1328">
                  <c:v> 2020/01/14 20:00:00</c:v>
                </c:pt>
                <c:pt idx="1329">
                  <c:v> 2020/01/14 20:15:00</c:v>
                </c:pt>
                <c:pt idx="1330">
                  <c:v> 2020/01/14 20:30:00</c:v>
                </c:pt>
                <c:pt idx="1331">
                  <c:v> 2020/01/14 20:45:01</c:v>
                </c:pt>
                <c:pt idx="1332">
                  <c:v> 2020/01/14 21:00:00</c:v>
                </c:pt>
                <c:pt idx="1333">
                  <c:v> 2020/01/14 21:15:00</c:v>
                </c:pt>
                <c:pt idx="1334">
                  <c:v> 2020/01/14 21:30:01</c:v>
                </c:pt>
                <c:pt idx="1335">
                  <c:v> 2020/01/14 21:45:00</c:v>
                </c:pt>
                <c:pt idx="1336">
                  <c:v> 2020/01/14 22:00:00</c:v>
                </c:pt>
                <c:pt idx="1337">
                  <c:v> 2020/01/14 22:15:01</c:v>
                </c:pt>
                <c:pt idx="1338">
                  <c:v> 2020/01/14 22:30:00</c:v>
                </c:pt>
                <c:pt idx="1339">
                  <c:v> 2020/01/14 22:45:00</c:v>
                </c:pt>
                <c:pt idx="1340">
                  <c:v> 2020/01/14 23:00:00</c:v>
                </c:pt>
                <c:pt idx="1341">
                  <c:v> 2020/01/14 23:15:00</c:v>
                </c:pt>
                <c:pt idx="1342">
                  <c:v> 2020/01/14 23:30:00</c:v>
                </c:pt>
                <c:pt idx="1343">
                  <c:v> 2020/01/14 23:45:00</c:v>
                </c:pt>
                <c:pt idx="1344">
                  <c:v> 2020/01/15 00:00:01</c:v>
                </c:pt>
                <c:pt idx="1345">
                  <c:v> 2020/01/15 00:15:01</c:v>
                </c:pt>
                <c:pt idx="1346">
                  <c:v> 2020/01/15 00:30:00</c:v>
                </c:pt>
                <c:pt idx="1347">
                  <c:v> 2020/01/15 00:45:00</c:v>
                </c:pt>
                <c:pt idx="1348">
                  <c:v> 2020/01/15 01:00:00</c:v>
                </c:pt>
                <c:pt idx="1349">
                  <c:v> 2020/01/15 01:15:00</c:v>
                </c:pt>
                <c:pt idx="1350">
                  <c:v> 2020/01/15 01:30:00</c:v>
                </c:pt>
                <c:pt idx="1351">
                  <c:v> 2020/01/15 01:45:00</c:v>
                </c:pt>
                <c:pt idx="1352">
                  <c:v> 2020/01/15 02:00:00</c:v>
                </c:pt>
                <c:pt idx="1353">
                  <c:v> 2020/01/15 02:15:00</c:v>
                </c:pt>
                <c:pt idx="1354">
                  <c:v> 2020/01/15 02:30:00</c:v>
                </c:pt>
                <c:pt idx="1355">
                  <c:v> 2020/01/15 02:45:00</c:v>
                </c:pt>
                <c:pt idx="1356">
                  <c:v> 2020/01/15 03:00:00</c:v>
                </c:pt>
                <c:pt idx="1357">
                  <c:v> 2020/01/15 03:15:00</c:v>
                </c:pt>
                <c:pt idx="1358">
                  <c:v> 2020/01/15 03:30:00</c:v>
                </c:pt>
                <c:pt idx="1359">
                  <c:v> 2020/01/15 03:45:00</c:v>
                </c:pt>
                <c:pt idx="1360">
                  <c:v> 2020/01/15 04:00:00</c:v>
                </c:pt>
                <c:pt idx="1361">
                  <c:v> 2020/01/15 04:15:01</c:v>
                </c:pt>
                <c:pt idx="1362">
                  <c:v> 2020/01/15 04:30:00</c:v>
                </c:pt>
                <c:pt idx="1363">
                  <c:v> 2020/01/15 04:45:00</c:v>
                </c:pt>
                <c:pt idx="1364">
                  <c:v> 2020/01/15 05:00:00</c:v>
                </c:pt>
                <c:pt idx="1365">
                  <c:v> 2020/01/15 05:15:00</c:v>
                </c:pt>
                <c:pt idx="1366">
                  <c:v> 2020/01/15 05:30:01</c:v>
                </c:pt>
                <c:pt idx="1367">
                  <c:v> 2020/01/15 05:45:00</c:v>
                </c:pt>
                <c:pt idx="1368">
                  <c:v> 2020/01/15 06:00:00</c:v>
                </c:pt>
                <c:pt idx="1369">
                  <c:v> 2020/01/15 06:15:00</c:v>
                </c:pt>
                <c:pt idx="1370">
                  <c:v> 2020/01/15 06:30:00</c:v>
                </c:pt>
                <c:pt idx="1371">
                  <c:v> 2020/01/15 06:45:00</c:v>
                </c:pt>
                <c:pt idx="1372">
                  <c:v> 2020/01/15 07:00:00</c:v>
                </c:pt>
                <c:pt idx="1373">
                  <c:v> 2020/01/15 07:15:00</c:v>
                </c:pt>
                <c:pt idx="1374">
                  <c:v> 2020/01/15 07:30:00</c:v>
                </c:pt>
                <c:pt idx="1375">
                  <c:v> 2020/01/15 07:45:00</c:v>
                </c:pt>
                <c:pt idx="1376">
                  <c:v> 2020/01/15 08:00:37</c:v>
                </c:pt>
                <c:pt idx="1377">
                  <c:v> 2020/01/15 08:15:00</c:v>
                </c:pt>
                <c:pt idx="1378">
                  <c:v> 2020/01/15 08:30:57</c:v>
                </c:pt>
                <c:pt idx="1379">
                  <c:v> 2020/01/15 08:45:00</c:v>
                </c:pt>
                <c:pt idx="1380">
                  <c:v> 2020/01/15 09:00:00</c:v>
                </c:pt>
                <c:pt idx="1381">
                  <c:v> 2020/01/15 09:15:00</c:v>
                </c:pt>
                <c:pt idx="1382">
                  <c:v> 2020/01/15 09:30:00</c:v>
                </c:pt>
                <c:pt idx="1383">
                  <c:v> 2020/01/15 09:45:00</c:v>
                </c:pt>
                <c:pt idx="1384">
                  <c:v> 2020/01/15 10:00:00</c:v>
                </c:pt>
                <c:pt idx="1385">
                  <c:v> 2020/01/15 10:15:00</c:v>
                </c:pt>
                <c:pt idx="1386">
                  <c:v> 2020/01/15 10:30:00</c:v>
                </c:pt>
                <c:pt idx="1387">
                  <c:v> 2020/01/15 10:45:00</c:v>
                </c:pt>
                <c:pt idx="1388">
                  <c:v> 2020/01/15 11:00:00</c:v>
                </c:pt>
                <c:pt idx="1389">
                  <c:v> 2020/01/15 11:15:01</c:v>
                </c:pt>
                <c:pt idx="1390">
                  <c:v> 2020/01/15 11:30:00</c:v>
                </c:pt>
                <c:pt idx="1391">
                  <c:v> 2020/01/15 11:45:00</c:v>
                </c:pt>
                <c:pt idx="1392">
                  <c:v> 2020/01/15 12:00:00</c:v>
                </c:pt>
                <c:pt idx="1393">
                  <c:v> 2020/01/15 12:15:00</c:v>
                </c:pt>
                <c:pt idx="1394">
                  <c:v> 2020/01/15 12:30:00</c:v>
                </c:pt>
                <c:pt idx="1395">
                  <c:v> 2020/01/15 12:45:00</c:v>
                </c:pt>
                <c:pt idx="1396">
                  <c:v> 2020/01/15 13:00:00</c:v>
                </c:pt>
                <c:pt idx="1397">
                  <c:v> 2020/01/15 13:15:00</c:v>
                </c:pt>
                <c:pt idx="1398">
                  <c:v> 2020/01/15 13:30:00</c:v>
                </c:pt>
                <c:pt idx="1399">
                  <c:v> 2020/01/15 13:45:00</c:v>
                </c:pt>
                <c:pt idx="1400">
                  <c:v> 2020/01/15 14:00:01</c:v>
                </c:pt>
                <c:pt idx="1401">
                  <c:v> 2020/01/15 14:15:00</c:v>
                </c:pt>
                <c:pt idx="1402">
                  <c:v> 2020/01/15 14:30:00</c:v>
                </c:pt>
                <c:pt idx="1403">
                  <c:v> 2020/01/15 14:45:00</c:v>
                </c:pt>
                <c:pt idx="1404">
                  <c:v> 2020/01/15 15:00:00</c:v>
                </c:pt>
                <c:pt idx="1405">
                  <c:v> 2020/01/15 15:15:00</c:v>
                </c:pt>
                <c:pt idx="1406">
                  <c:v> 2020/01/15 15:30:00</c:v>
                </c:pt>
                <c:pt idx="1407">
                  <c:v> 2020/01/15 15:45:00</c:v>
                </c:pt>
                <c:pt idx="1408">
                  <c:v> 2020/01/15 16:00:00</c:v>
                </c:pt>
                <c:pt idx="1409">
                  <c:v> 2020/01/15 16:15:00</c:v>
                </c:pt>
                <c:pt idx="1410">
                  <c:v> 2020/01/15 16:30:00</c:v>
                </c:pt>
                <c:pt idx="1411">
                  <c:v> 2020/01/15 16:45:00</c:v>
                </c:pt>
                <c:pt idx="1412">
                  <c:v> 2020/01/15 17:00:00</c:v>
                </c:pt>
                <c:pt idx="1413">
                  <c:v> 2020/01/15 17:15:00</c:v>
                </c:pt>
                <c:pt idx="1414">
                  <c:v> 2020/01/15 17:30:00</c:v>
                </c:pt>
                <c:pt idx="1415">
                  <c:v> 2020/01/15 17:45:00</c:v>
                </c:pt>
                <c:pt idx="1416">
                  <c:v> 2020/01/15 18:00:00</c:v>
                </c:pt>
                <c:pt idx="1417">
                  <c:v> 2020/01/15 18:15:00</c:v>
                </c:pt>
                <c:pt idx="1418">
                  <c:v> 2020/01/15 18:30:00</c:v>
                </c:pt>
                <c:pt idx="1419">
                  <c:v> 2020/01/15 18:45:01</c:v>
                </c:pt>
                <c:pt idx="1420">
                  <c:v> 2020/01/15 19:00:00</c:v>
                </c:pt>
                <c:pt idx="1421">
                  <c:v> 2020/01/15 19:15:00</c:v>
                </c:pt>
                <c:pt idx="1422">
                  <c:v> 2020/01/15 19:30:00</c:v>
                </c:pt>
                <c:pt idx="1423">
                  <c:v> 2020/01/15 19:45:00</c:v>
                </c:pt>
                <c:pt idx="1424">
                  <c:v> 2020/01/15 20:00:00</c:v>
                </c:pt>
                <c:pt idx="1425">
                  <c:v> 2020/01/15 20:15:00</c:v>
                </c:pt>
                <c:pt idx="1426">
                  <c:v> 2020/01/15 20:30:00</c:v>
                </c:pt>
                <c:pt idx="1427">
                  <c:v> 2020/01/15 20:45:01</c:v>
                </c:pt>
                <c:pt idx="1428">
                  <c:v> 2020/01/15 21:00:00</c:v>
                </c:pt>
                <c:pt idx="1429">
                  <c:v> 2020/01/15 21:15:00</c:v>
                </c:pt>
                <c:pt idx="1430">
                  <c:v> 2020/01/15 21:30:00</c:v>
                </c:pt>
                <c:pt idx="1431">
                  <c:v> 2020/01/15 21:45:00</c:v>
                </c:pt>
                <c:pt idx="1432">
                  <c:v> 2020/01/15 22:00:00</c:v>
                </c:pt>
                <c:pt idx="1433">
                  <c:v> 2020/01/15 22:15:00</c:v>
                </c:pt>
                <c:pt idx="1434">
                  <c:v> 2020/01/15 22:30:00</c:v>
                </c:pt>
                <c:pt idx="1435">
                  <c:v> 2020/01/15 22:45:00</c:v>
                </c:pt>
                <c:pt idx="1436">
                  <c:v> 2020/01/15 23:00:00</c:v>
                </c:pt>
                <c:pt idx="1437">
                  <c:v> 2020/01/15 23:15:00</c:v>
                </c:pt>
                <c:pt idx="1438">
                  <c:v> 2020/01/15 23:30:00</c:v>
                </c:pt>
                <c:pt idx="1439">
                  <c:v> 2020/01/15 23:45:00</c:v>
                </c:pt>
                <c:pt idx="1440">
                  <c:v> 2020/01/16 00:00:00</c:v>
                </c:pt>
                <c:pt idx="1441">
                  <c:v> 2020/01/16 00:15:00</c:v>
                </c:pt>
                <c:pt idx="1442">
                  <c:v> 2020/01/16 00:30:00</c:v>
                </c:pt>
                <c:pt idx="1443">
                  <c:v> 2020/01/16 00:45:00</c:v>
                </c:pt>
                <c:pt idx="1444">
                  <c:v> 2020/01/16 01:00:00</c:v>
                </c:pt>
                <c:pt idx="1445">
                  <c:v> 2020/01/16 01:15:00</c:v>
                </c:pt>
                <c:pt idx="1446">
                  <c:v> 2020/01/16 01:30:00</c:v>
                </c:pt>
                <c:pt idx="1447">
                  <c:v> 2020/01/16 01:45:01</c:v>
                </c:pt>
                <c:pt idx="1448">
                  <c:v> 2020/01/16 02:00:01</c:v>
                </c:pt>
                <c:pt idx="1449">
                  <c:v> 2020/01/16 02:15:00</c:v>
                </c:pt>
                <c:pt idx="1450">
                  <c:v> 2020/01/16 02:30:00</c:v>
                </c:pt>
                <c:pt idx="1451">
                  <c:v> 2020/01/16 02:45:00</c:v>
                </c:pt>
                <c:pt idx="1452">
                  <c:v> 2020/01/16 03:00:00</c:v>
                </c:pt>
                <c:pt idx="1453">
                  <c:v> 2020/01/16 03:15:00</c:v>
                </c:pt>
                <c:pt idx="1454">
                  <c:v> 2020/01/16 03:30:00</c:v>
                </c:pt>
                <c:pt idx="1455">
                  <c:v> 2020/01/16 03:45:29</c:v>
                </c:pt>
                <c:pt idx="1456">
                  <c:v> 2020/01/16 04:00:00</c:v>
                </c:pt>
                <c:pt idx="1457">
                  <c:v> 2020/01/16 04:15:00</c:v>
                </c:pt>
                <c:pt idx="1458">
                  <c:v> 2020/01/16 04:30:00</c:v>
                </c:pt>
                <c:pt idx="1459">
                  <c:v> 2020/01/16 04:45:00</c:v>
                </c:pt>
                <c:pt idx="1460">
                  <c:v> 2020/01/16 05:00:00</c:v>
                </c:pt>
                <c:pt idx="1461">
                  <c:v> 2020/01/16 05:15:00</c:v>
                </c:pt>
                <c:pt idx="1462">
                  <c:v> 2020/01/16 05:30:00</c:v>
                </c:pt>
                <c:pt idx="1463">
                  <c:v> 2020/01/16 05:45:00</c:v>
                </c:pt>
                <c:pt idx="1464">
                  <c:v> 2020/01/16 06:00:00</c:v>
                </c:pt>
                <c:pt idx="1465">
                  <c:v> 2020/01/16 06:15:00</c:v>
                </c:pt>
                <c:pt idx="1466">
                  <c:v> 2020/01/16 06:30:00</c:v>
                </c:pt>
                <c:pt idx="1467">
                  <c:v> 2020/01/16 06:45:01</c:v>
                </c:pt>
                <c:pt idx="1468">
                  <c:v> 2020/01/16 07:00:00</c:v>
                </c:pt>
                <c:pt idx="1469">
                  <c:v> 2020/01/16 07:15:00</c:v>
                </c:pt>
                <c:pt idx="1470">
                  <c:v> 2020/01/16 07:30:00</c:v>
                </c:pt>
                <c:pt idx="1471">
                  <c:v> 2020/01/16 07:45:00</c:v>
                </c:pt>
                <c:pt idx="1472">
                  <c:v> 2020/01/16 08:01:11</c:v>
                </c:pt>
                <c:pt idx="1473">
                  <c:v> 2020/01/16 08:15:00</c:v>
                </c:pt>
                <c:pt idx="1474">
                  <c:v> 2020/01/16 08:30:00</c:v>
                </c:pt>
                <c:pt idx="1475">
                  <c:v> 2020/01/16 08:45:00</c:v>
                </c:pt>
                <c:pt idx="1476">
                  <c:v> 2020/01/16 09:00:01</c:v>
                </c:pt>
                <c:pt idx="1477">
                  <c:v> 2020/01/16 09:15:00</c:v>
                </c:pt>
                <c:pt idx="1478">
                  <c:v> 2020/01/16 09:30:00</c:v>
                </c:pt>
                <c:pt idx="1479">
                  <c:v> 2020/01/16 09:45:00</c:v>
                </c:pt>
                <c:pt idx="1480">
                  <c:v> 2020/01/16 10:00:00</c:v>
                </c:pt>
                <c:pt idx="1481">
                  <c:v> 2020/01/16 10:15:00</c:v>
                </c:pt>
                <c:pt idx="1482">
                  <c:v> 2020/01/16 10:30:00</c:v>
                </c:pt>
                <c:pt idx="1483">
                  <c:v> 2020/01/16 10:45:00</c:v>
                </c:pt>
                <c:pt idx="1484">
                  <c:v> 2020/01/16 11:00:00</c:v>
                </c:pt>
                <c:pt idx="1485">
                  <c:v> 2020/01/16 11:15:00</c:v>
                </c:pt>
                <c:pt idx="1486">
                  <c:v> 2020/01/16 11:30:00</c:v>
                </c:pt>
                <c:pt idx="1487">
                  <c:v> 2020/01/16 11:45:00</c:v>
                </c:pt>
                <c:pt idx="1488">
                  <c:v> 2020/01/16 12:00:00</c:v>
                </c:pt>
                <c:pt idx="1489">
                  <c:v> 2020/01/16 12:15:00</c:v>
                </c:pt>
                <c:pt idx="1490">
                  <c:v> 2020/01/16 12:30:00</c:v>
                </c:pt>
                <c:pt idx="1491">
                  <c:v> 2020/01/16 12:45:00</c:v>
                </c:pt>
                <c:pt idx="1492">
                  <c:v> 2020/01/16 13:00:00</c:v>
                </c:pt>
                <c:pt idx="1493">
                  <c:v> 2020/01/16 13:15:00</c:v>
                </c:pt>
                <c:pt idx="1494">
                  <c:v> 2020/01/16 13:30:00</c:v>
                </c:pt>
                <c:pt idx="1495">
                  <c:v> 2020/01/16 13:45:00</c:v>
                </c:pt>
                <c:pt idx="1496">
                  <c:v> 2020/01/16 14:00:01</c:v>
                </c:pt>
                <c:pt idx="1497">
                  <c:v> 2020/01/16 14:15:00</c:v>
                </c:pt>
                <c:pt idx="1498">
                  <c:v> 2020/01/16 14:30:00</c:v>
                </c:pt>
                <c:pt idx="1499">
                  <c:v> 2020/01/16 14:45:00</c:v>
                </c:pt>
                <c:pt idx="1500">
                  <c:v> 2020/01/16 15:00:00</c:v>
                </c:pt>
                <c:pt idx="1501">
                  <c:v> 2020/01/16 15:15:00</c:v>
                </c:pt>
                <c:pt idx="1502">
                  <c:v> 2020/01/16 15:30:01</c:v>
                </c:pt>
                <c:pt idx="1503">
                  <c:v> 2020/01/16 15:45:00</c:v>
                </c:pt>
                <c:pt idx="1504">
                  <c:v> 2020/01/16 16:00:00</c:v>
                </c:pt>
                <c:pt idx="1505">
                  <c:v> 2020/01/16 16:15:00</c:v>
                </c:pt>
                <c:pt idx="1506">
                  <c:v> 2020/01/16 16:30:00</c:v>
                </c:pt>
                <c:pt idx="1507">
                  <c:v> 2020/01/16 16:45:00</c:v>
                </c:pt>
                <c:pt idx="1508">
                  <c:v> 2020/01/16 17:00:00</c:v>
                </c:pt>
                <c:pt idx="1509">
                  <c:v> 2020/01/16 17:15:00</c:v>
                </c:pt>
                <c:pt idx="1510">
                  <c:v> 2020/01/16 17:30:00</c:v>
                </c:pt>
                <c:pt idx="1511">
                  <c:v> 2020/01/16 17:45:00</c:v>
                </c:pt>
                <c:pt idx="1512">
                  <c:v> 2020/01/16 18:00:00</c:v>
                </c:pt>
                <c:pt idx="1513">
                  <c:v> 2020/01/16 18:15:00</c:v>
                </c:pt>
                <c:pt idx="1514">
                  <c:v> 2020/01/16 18:30:00</c:v>
                </c:pt>
                <c:pt idx="1515">
                  <c:v> 2020/01/16 18:45:00</c:v>
                </c:pt>
                <c:pt idx="1516">
                  <c:v> 2020/01/16 19:00:00</c:v>
                </c:pt>
                <c:pt idx="1517">
                  <c:v> 2020/01/16 19:15:00</c:v>
                </c:pt>
                <c:pt idx="1518">
                  <c:v> 2020/01/16 19:30:00</c:v>
                </c:pt>
                <c:pt idx="1519">
                  <c:v> 2020/01/16 19:45:00</c:v>
                </c:pt>
                <c:pt idx="1520">
                  <c:v> 2020/01/16 20:00:00</c:v>
                </c:pt>
                <c:pt idx="1521">
                  <c:v> 2020/01/16 20:15:00</c:v>
                </c:pt>
                <c:pt idx="1522">
                  <c:v> 2020/01/16 20:30:00</c:v>
                </c:pt>
                <c:pt idx="1523">
                  <c:v> 2020/01/16 20:45:00</c:v>
                </c:pt>
                <c:pt idx="1524">
                  <c:v> 2020/01/16 21:00:00</c:v>
                </c:pt>
                <c:pt idx="1525">
                  <c:v> 2020/01/16 21:15:00</c:v>
                </c:pt>
                <c:pt idx="1526">
                  <c:v> 2020/01/16 21:30:00</c:v>
                </c:pt>
                <c:pt idx="1527">
                  <c:v> 2020/01/16 21:45:00</c:v>
                </c:pt>
                <c:pt idx="1528">
                  <c:v> 2020/01/16 22:00:00</c:v>
                </c:pt>
                <c:pt idx="1529">
                  <c:v> 2020/01/16 22:15:00</c:v>
                </c:pt>
                <c:pt idx="1530">
                  <c:v> 2020/01/16 22:30:00</c:v>
                </c:pt>
                <c:pt idx="1531">
                  <c:v> 2020/01/16 22:45:00</c:v>
                </c:pt>
                <c:pt idx="1532">
                  <c:v> 2020/01/16 23:00:00</c:v>
                </c:pt>
                <c:pt idx="1533">
                  <c:v> 2020/01/16 23:15:00</c:v>
                </c:pt>
                <c:pt idx="1534">
                  <c:v> 2020/01/16 23:30:00</c:v>
                </c:pt>
                <c:pt idx="1535">
                  <c:v> 2020/01/16 23:45:00</c:v>
                </c:pt>
                <c:pt idx="1536">
                  <c:v> 2020/01/17 00:00:00</c:v>
                </c:pt>
                <c:pt idx="1537">
                  <c:v> 2020/01/17 00:15:00</c:v>
                </c:pt>
                <c:pt idx="1538">
                  <c:v> 2020/01/17 00:30:00</c:v>
                </c:pt>
                <c:pt idx="1539">
                  <c:v> 2020/01/17 00:45:00</c:v>
                </c:pt>
                <c:pt idx="1540">
                  <c:v> 2020/01/17 01:00:00</c:v>
                </c:pt>
                <c:pt idx="1541">
                  <c:v> 2020/01/17 01:15:00</c:v>
                </c:pt>
                <c:pt idx="1542">
                  <c:v> 2020/01/17 01:30:00</c:v>
                </c:pt>
                <c:pt idx="1543">
                  <c:v> 2020/01/17 01:45:00</c:v>
                </c:pt>
                <c:pt idx="1544">
                  <c:v> 2020/01/17 02:00:00</c:v>
                </c:pt>
                <c:pt idx="1545">
                  <c:v> 2020/01/17 02:15:00</c:v>
                </c:pt>
                <c:pt idx="1546">
                  <c:v> 2020/01/17 02:30:00</c:v>
                </c:pt>
                <c:pt idx="1547">
                  <c:v> 2020/01/17 02:45:00</c:v>
                </c:pt>
                <c:pt idx="1548">
                  <c:v> 2020/01/17 03:00:00</c:v>
                </c:pt>
                <c:pt idx="1549">
                  <c:v> 2020/01/17 03:15:00</c:v>
                </c:pt>
                <c:pt idx="1550">
                  <c:v> 2020/01/17 03:30:00</c:v>
                </c:pt>
                <c:pt idx="1551">
                  <c:v> 2020/01/17 03:45:05</c:v>
                </c:pt>
                <c:pt idx="1552">
                  <c:v> 2020/01/17 04:00:00</c:v>
                </c:pt>
                <c:pt idx="1553">
                  <c:v> 2020/01/17 04:15:00</c:v>
                </c:pt>
                <c:pt idx="1554">
                  <c:v> 2020/01/17 04:30:00</c:v>
                </c:pt>
                <c:pt idx="1555">
                  <c:v> 2020/01/17 04:45:00</c:v>
                </c:pt>
                <c:pt idx="1556">
                  <c:v> 2020/01/17 05:00:00</c:v>
                </c:pt>
                <c:pt idx="1557">
                  <c:v> 2020/01/17 05:15:00</c:v>
                </c:pt>
                <c:pt idx="1558">
                  <c:v> 2020/01/17 05:30:00</c:v>
                </c:pt>
                <c:pt idx="1559">
                  <c:v> 2020/01/17 05:45:00</c:v>
                </c:pt>
                <c:pt idx="1560">
                  <c:v> 2020/01/17 06:00:00</c:v>
                </c:pt>
                <c:pt idx="1561">
                  <c:v> 2020/01/17 06:15:00</c:v>
                </c:pt>
                <c:pt idx="1562">
                  <c:v> 2020/01/17 06:30:01</c:v>
                </c:pt>
                <c:pt idx="1563">
                  <c:v> 2020/01/17 06:45:01</c:v>
                </c:pt>
                <c:pt idx="1564">
                  <c:v> 2020/01/17 07:00:00</c:v>
                </c:pt>
                <c:pt idx="1565">
                  <c:v> 2020/01/17 07:15:00</c:v>
                </c:pt>
                <c:pt idx="1566">
                  <c:v> 2020/01/17 07:30:00</c:v>
                </c:pt>
                <c:pt idx="1567">
                  <c:v> 2020/01/17 07:45:00</c:v>
                </c:pt>
                <c:pt idx="1568">
                  <c:v> 2020/01/17 08:01:11</c:v>
                </c:pt>
                <c:pt idx="1569">
                  <c:v> 2020/01/17 08:15:00</c:v>
                </c:pt>
                <c:pt idx="1570">
                  <c:v> 2020/01/17 08:30:00</c:v>
                </c:pt>
                <c:pt idx="1571">
                  <c:v> 2020/01/17 08:45:01</c:v>
                </c:pt>
                <c:pt idx="1572">
                  <c:v> 2020/01/17 09:00:29</c:v>
                </c:pt>
                <c:pt idx="1573">
                  <c:v> 2020/01/17 09:15:00</c:v>
                </c:pt>
                <c:pt idx="1574">
                  <c:v> 2020/01/17 09:30:00</c:v>
                </c:pt>
                <c:pt idx="1575">
                  <c:v> 2020/01/17 09:45:00</c:v>
                </c:pt>
                <c:pt idx="1576">
                  <c:v> 2020/01/17 10:00:00</c:v>
                </c:pt>
                <c:pt idx="1577">
                  <c:v> 2020/01/17 10:15:00</c:v>
                </c:pt>
                <c:pt idx="1578">
                  <c:v> 2020/01/17 10:30:01</c:v>
                </c:pt>
                <c:pt idx="1579">
                  <c:v> 2020/01/17 10:45:01</c:v>
                </c:pt>
                <c:pt idx="1580">
                  <c:v> 2020/01/17 11:00:00</c:v>
                </c:pt>
                <c:pt idx="1581">
                  <c:v> 2020/01/17 11:15:00</c:v>
                </c:pt>
                <c:pt idx="1582">
                  <c:v> 2020/01/17 11:30:00</c:v>
                </c:pt>
                <c:pt idx="1583">
                  <c:v> 2020/01/17 11:45:00</c:v>
                </c:pt>
                <c:pt idx="1584">
                  <c:v> 2020/01/17 12:00:00</c:v>
                </c:pt>
                <c:pt idx="1585">
                  <c:v> 2020/01/17 12:15:00</c:v>
                </c:pt>
                <c:pt idx="1586">
                  <c:v> 2020/01/17 12:30:13</c:v>
                </c:pt>
                <c:pt idx="1587">
                  <c:v> 2020/01/17 12:45:00</c:v>
                </c:pt>
                <c:pt idx="1588">
                  <c:v> 2020/01/17 13:00:00</c:v>
                </c:pt>
                <c:pt idx="1589">
                  <c:v> 2020/01/17 13:15:00</c:v>
                </c:pt>
                <c:pt idx="1590">
                  <c:v> 2020/01/17 13:30:00</c:v>
                </c:pt>
                <c:pt idx="1591">
                  <c:v> 2020/01/17 13:45:00</c:v>
                </c:pt>
                <c:pt idx="1592">
                  <c:v> 2020/01/17 14:00:00</c:v>
                </c:pt>
                <c:pt idx="1593">
                  <c:v> 2020/01/17 14:15:00</c:v>
                </c:pt>
                <c:pt idx="1594">
                  <c:v> 2020/01/17 14:30:00</c:v>
                </c:pt>
                <c:pt idx="1595">
                  <c:v> 2020/01/17 14:45:00</c:v>
                </c:pt>
                <c:pt idx="1596">
                  <c:v> 2020/01/17 15:00:00</c:v>
                </c:pt>
                <c:pt idx="1597">
                  <c:v> 2020/01/17 15:15:00</c:v>
                </c:pt>
                <c:pt idx="1598">
                  <c:v> 2020/01/17 15:30:00</c:v>
                </c:pt>
                <c:pt idx="1599">
                  <c:v> 2020/01/17 15:45:00</c:v>
                </c:pt>
                <c:pt idx="1600">
                  <c:v> 2020/01/17 16:00:00</c:v>
                </c:pt>
                <c:pt idx="1601">
                  <c:v> 2020/01/17 16:15:00</c:v>
                </c:pt>
                <c:pt idx="1602">
                  <c:v> 2020/01/17 16:30:01</c:v>
                </c:pt>
                <c:pt idx="1603">
                  <c:v> 2020/01/17 16:45:01</c:v>
                </c:pt>
                <c:pt idx="1604">
                  <c:v> 2020/01/17 17:00:00</c:v>
                </c:pt>
                <c:pt idx="1605">
                  <c:v> 2020/01/17 17:15:00</c:v>
                </c:pt>
                <c:pt idx="1606">
                  <c:v> 2020/01/17 17:30:00</c:v>
                </c:pt>
                <c:pt idx="1607">
                  <c:v> 2020/01/17 17:45:00</c:v>
                </c:pt>
                <c:pt idx="1608">
                  <c:v> 2020/01/17 18:00:01</c:v>
                </c:pt>
                <c:pt idx="1609">
                  <c:v> 2020/01/17 18:15:00</c:v>
                </c:pt>
                <c:pt idx="1610">
                  <c:v> 2020/01/17 18:30:00</c:v>
                </c:pt>
                <c:pt idx="1611">
                  <c:v> 2020/01/17 18:45:00</c:v>
                </c:pt>
                <c:pt idx="1612">
                  <c:v> 2020/01/17 19:00:00</c:v>
                </c:pt>
                <c:pt idx="1613">
                  <c:v> 2020/01/17 19:15:00</c:v>
                </c:pt>
                <c:pt idx="1614">
                  <c:v> 2020/01/17 19:30:00</c:v>
                </c:pt>
                <c:pt idx="1615">
                  <c:v> 2020/01/17 19:45:00</c:v>
                </c:pt>
                <c:pt idx="1616">
                  <c:v> 2020/01/17 20:00:00</c:v>
                </c:pt>
                <c:pt idx="1617">
                  <c:v> 2020/01/17 20:15:00</c:v>
                </c:pt>
                <c:pt idx="1618">
                  <c:v> 2020/01/17 20:30:00</c:v>
                </c:pt>
                <c:pt idx="1619">
                  <c:v> 2020/01/17 20:45:00</c:v>
                </c:pt>
                <c:pt idx="1620">
                  <c:v> 2020/01/17 21:00:00</c:v>
                </c:pt>
                <c:pt idx="1621">
                  <c:v> 2020/01/17 21:15:00</c:v>
                </c:pt>
                <c:pt idx="1622">
                  <c:v> 2020/01/17 21:30:00</c:v>
                </c:pt>
                <c:pt idx="1623">
                  <c:v> 2020/01/17 21:45:00</c:v>
                </c:pt>
                <c:pt idx="1624">
                  <c:v> 2020/01/17 22:00:00</c:v>
                </c:pt>
                <c:pt idx="1625">
                  <c:v> 2020/01/17 22:15:00</c:v>
                </c:pt>
                <c:pt idx="1626">
                  <c:v> 2020/01/17 22:30:00</c:v>
                </c:pt>
                <c:pt idx="1627">
                  <c:v> 2020/01/17 22:45:00</c:v>
                </c:pt>
                <c:pt idx="1628">
                  <c:v> 2020/01/17 23:00:00</c:v>
                </c:pt>
                <c:pt idx="1629">
                  <c:v> 2020/01/17 23:15:00</c:v>
                </c:pt>
                <c:pt idx="1630">
                  <c:v> 2020/01/17 23:30:00</c:v>
                </c:pt>
                <c:pt idx="1631">
                  <c:v> 2020/01/17 23:45:00</c:v>
                </c:pt>
                <c:pt idx="1632">
                  <c:v> 2020/01/18 00:00:00</c:v>
                </c:pt>
                <c:pt idx="1633">
                  <c:v> 2020/01/18 00:15:01</c:v>
                </c:pt>
                <c:pt idx="1634">
                  <c:v> 2020/01/18 00:30:01</c:v>
                </c:pt>
                <c:pt idx="1635">
                  <c:v> 2020/01/18 00:45:01</c:v>
                </c:pt>
                <c:pt idx="1636">
                  <c:v> 2020/01/18 01:00:00</c:v>
                </c:pt>
                <c:pt idx="1637">
                  <c:v> 2020/01/18 01:15:00</c:v>
                </c:pt>
                <c:pt idx="1638">
                  <c:v> 2020/01/18 01:30:00</c:v>
                </c:pt>
                <c:pt idx="1639">
                  <c:v> 2020/01/18 01:45:00</c:v>
                </c:pt>
                <c:pt idx="1640">
                  <c:v> 2020/01/18 02:00:00</c:v>
                </c:pt>
                <c:pt idx="1641">
                  <c:v> 2020/01/18 02:15:00</c:v>
                </c:pt>
                <c:pt idx="1642">
                  <c:v> 2020/01/18 02:30:00</c:v>
                </c:pt>
                <c:pt idx="1643">
                  <c:v> 2020/01/18 02:45:00</c:v>
                </c:pt>
                <c:pt idx="1644">
                  <c:v> 2020/01/18 03:00:00</c:v>
                </c:pt>
                <c:pt idx="1645">
                  <c:v> 2020/01/18 03:15:00</c:v>
                </c:pt>
                <c:pt idx="1646">
                  <c:v> 2020/01/18 03:30:00</c:v>
                </c:pt>
                <c:pt idx="1647">
                  <c:v> 2020/01/18 03:45:05</c:v>
                </c:pt>
                <c:pt idx="1648">
                  <c:v> 2020/01/18 04:00:00</c:v>
                </c:pt>
                <c:pt idx="1649">
                  <c:v> 2020/01/18 04:15:00</c:v>
                </c:pt>
                <c:pt idx="1650">
                  <c:v> 2020/01/18 04:30:00</c:v>
                </c:pt>
                <c:pt idx="1651">
                  <c:v> 2020/01/18 04:45:00</c:v>
                </c:pt>
                <c:pt idx="1652">
                  <c:v> 2020/01/18 05:00:00</c:v>
                </c:pt>
                <c:pt idx="1653">
                  <c:v> 2020/01/18 05:15:00</c:v>
                </c:pt>
                <c:pt idx="1654">
                  <c:v> 2020/01/18 05:30:00</c:v>
                </c:pt>
                <c:pt idx="1655">
                  <c:v> 2020/01/18 05:45:00</c:v>
                </c:pt>
                <c:pt idx="1656">
                  <c:v> 2020/01/18 06:00:00</c:v>
                </c:pt>
                <c:pt idx="1657">
                  <c:v> 2020/01/18 06:15:02</c:v>
                </c:pt>
                <c:pt idx="1658">
                  <c:v> 2020/01/18 06:30:00</c:v>
                </c:pt>
                <c:pt idx="1659">
                  <c:v> 2020/01/18 06:45:00</c:v>
                </c:pt>
                <c:pt idx="1660">
                  <c:v> 2020/01/18 07:00:01</c:v>
                </c:pt>
                <c:pt idx="1661">
                  <c:v> 2020/01/18 07:15:00</c:v>
                </c:pt>
                <c:pt idx="1662">
                  <c:v> 2020/01/18 07:30:00</c:v>
                </c:pt>
                <c:pt idx="1663">
                  <c:v> 2020/01/18 07:45:01</c:v>
                </c:pt>
                <c:pt idx="1664">
                  <c:v> 2020/01/18 08:01:02</c:v>
                </c:pt>
                <c:pt idx="1665">
                  <c:v> 2020/01/18 08:15:00</c:v>
                </c:pt>
                <c:pt idx="1666">
                  <c:v> 2020/01/18 08:30:00</c:v>
                </c:pt>
                <c:pt idx="1667">
                  <c:v> 2020/01/18 08:45:01</c:v>
                </c:pt>
                <c:pt idx="1668">
                  <c:v> 2020/01/18 09:00:00</c:v>
                </c:pt>
                <c:pt idx="1669">
                  <c:v> 2020/01/18 09:15:00</c:v>
                </c:pt>
                <c:pt idx="1670">
                  <c:v> 2020/01/18 09:30:00</c:v>
                </c:pt>
                <c:pt idx="1671">
                  <c:v> 2020/01/18 09:45:00</c:v>
                </c:pt>
                <c:pt idx="1672">
                  <c:v> 2020/01/18 10:00:00</c:v>
                </c:pt>
                <c:pt idx="1673">
                  <c:v> 2020/01/18 10:15:00</c:v>
                </c:pt>
                <c:pt idx="1674">
                  <c:v> 2020/01/18 10:30:00</c:v>
                </c:pt>
                <c:pt idx="1675">
                  <c:v> 2020/01/18 10:45:00</c:v>
                </c:pt>
                <c:pt idx="1676">
                  <c:v> 2020/01/18 11:00:00</c:v>
                </c:pt>
                <c:pt idx="1677">
                  <c:v> 2020/01/18 11:15:00</c:v>
                </c:pt>
                <c:pt idx="1678">
                  <c:v> 2020/01/18 11:30:01</c:v>
                </c:pt>
                <c:pt idx="1679">
                  <c:v> 2020/01/18 11:45:01</c:v>
                </c:pt>
                <c:pt idx="1680">
                  <c:v> 2020/01/18 12:00:01</c:v>
                </c:pt>
                <c:pt idx="1681">
                  <c:v> 2020/01/18 12:15:00</c:v>
                </c:pt>
                <c:pt idx="1682">
                  <c:v> 2020/01/18 12:30:00</c:v>
                </c:pt>
                <c:pt idx="1683">
                  <c:v> 2020/01/18 12:45:00</c:v>
                </c:pt>
                <c:pt idx="1684">
                  <c:v> 2020/01/18 13:00:00</c:v>
                </c:pt>
                <c:pt idx="1685">
                  <c:v> 2020/01/18 13:15:00</c:v>
                </c:pt>
                <c:pt idx="1686">
                  <c:v> 2020/01/18 13:30:00</c:v>
                </c:pt>
                <c:pt idx="1687">
                  <c:v> 2020/01/18 13:45:00</c:v>
                </c:pt>
                <c:pt idx="1688">
                  <c:v> 2020/01/18 14:00:00</c:v>
                </c:pt>
                <c:pt idx="1689">
                  <c:v> 2020/01/18 14:15:00</c:v>
                </c:pt>
                <c:pt idx="1690">
                  <c:v> 2020/01/18 14:30:00</c:v>
                </c:pt>
                <c:pt idx="1691">
                  <c:v> 2020/01/18 14:45:00</c:v>
                </c:pt>
                <c:pt idx="1692">
                  <c:v> 2020/01/18 15:00:00</c:v>
                </c:pt>
                <c:pt idx="1693">
                  <c:v> 2020/01/18 15:15:01</c:v>
                </c:pt>
                <c:pt idx="1694">
                  <c:v> 2020/01/18 15:30:01</c:v>
                </c:pt>
                <c:pt idx="1695">
                  <c:v> 2020/01/18 15:45:00</c:v>
                </c:pt>
                <c:pt idx="1696">
                  <c:v> 2020/01/18 16:00:00</c:v>
                </c:pt>
                <c:pt idx="1697">
                  <c:v> 2020/01/18 16:15:00</c:v>
                </c:pt>
                <c:pt idx="1698">
                  <c:v> 2020/01/18 16:30:00</c:v>
                </c:pt>
                <c:pt idx="1699">
                  <c:v> 2020/01/18 16:45:00</c:v>
                </c:pt>
                <c:pt idx="1700">
                  <c:v> 2020/01/18 17:00:00</c:v>
                </c:pt>
                <c:pt idx="1701">
                  <c:v> 2020/01/18 17:15:00</c:v>
                </c:pt>
                <c:pt idx="1702">
                  <c:v> 2020/01/18 17:30:00</c:v>
                </c:pt>
                <c:pt idx="1703">
                  <c:v> 2020/01/18 17:45:00</c:v>
                </c:pt>
                <c:pt idx="1704">
                  <c:v> 2020/01/18 18:00:00</c:v>
                </c:pt>
                <c:pt idx="1705">
                  <c:v> 2020/01/18 18:15:00</c:v>
                </c:pt>
                <c:pt idx="1706">
                  <c:v> 2020/01/18 18:30:01</c:v>
                </c:pt>
                <c:pt idx="1707">
                  <c:v> 2020/01/18 18:45:01</c:v>
                </c:pt>
                <c:pt idx="1708">
                  <c:v> 2020/01/18 19:00:00</c:v>
                </c:pt>
                <c:pt idx="1709">
                  <c:v> 2020/01/18 19:15:01</c:v>
                </c:pt>
                <c:pt idx="1710">
                  <c:v> 2020/01/18 19:30:00</c:v>
                </c:pt>
                <c:pt idx="1711">
                  <c:v> 2020/01/18 19:45:01</c:v>
                </c:pt>
                <c:pt idx="1712">
                  <c:v> 2020/01/18 20:00:01</c:v>
                </c:pt>
                <c:pt idx="1713">
                  <c:v> 2020/01/18 20:15:01</c:v>
                </c:pt>
                <c:pt idx="1714">
                  <c:v> 2020/01/18 20:30:00</c:v>
                </c:pt>
                <c:pt idx="1715">
                  <c:v> 2020/01/18 20:45:01</c:v>
                </c:pt>
                <c:pt idx="1716">
                  <c:v> 2020/01/18 21:00:01</c:v>
                </c:pt>
                <c:pt idx="1717">
                  <c:v> 2020/01/18 21:15:01</c:v>
                </c:pt>
                <c:pt idx="1718">
                  <c:v> 2020/01/18 21:30:01</c:v>
                </c:pt>
                <c:pt idx="1719">
                  <c:v> 2020/01/18 21:45:00</c:v>
                </c:pt>
                <c:pt idx="1720">
                  <c:v> 2020/01/18 22:00:01</c:v>
                </c:pt>
                <c:pt idx="1721">
                  <c:v> 2020/01/18 22:15:01</c:v>
                </c:pt>
                <c:pt idx="1722">
                  <c:v> 2020/01/18 22:30:01</c:v>
                </c:pt>
                <c:pt idx="1723">
                  <c:v> 2020/01/18 22:45:00</c:v>
                </c:pt>
                <c:pt idx="1724">
                  <c:v> 2020/01/18 23:00:01</c:v>
                </c:pt>
                <c:pt idx="1725">
                  <c:v> 2020/01/18 23:15:01</c:v>
                </c:pt>
                <c:pt idx="1726">
                  <c:v> 2020/01/18 23:30:01</c:v>
                </c:pt>
                <c:pt idx="1727">
                  <c:v> 2020/01/18 23:45:00</c:v>
                </c:pt>
                <c:pt idx="1728">
                  <c:v> 2020/01/19 00:00:01</c:v>
                </c:pt>
                <c:pt idx="1729">
                  <c:v> 2020/01/19 00:15:01</c:v>
                </c:pt>
                <c:pt idx="1730">
                  <c:v> 2020/01/19 00:30:01</c:v>
                </c:pt>
                <c:pt idx="1731">
                  <c:v> 2020/01/19 00:45:00</c:v>
                </c:pt>
                <c:pt idx="1732">
                  <c:v> 2020/01/19 01:00:01</c:v>
                </c:pt>
                <c:pt idx="1733">
                  <c:v> 2020/01/19 01:15:01</c:v>
                </c:pt>
                <c:pt idx="1734">
                  <c:v> 2020/01/19 01:30:00</c:v>
                </c:pt>
                <c:pt idx="1735">
                  <c:v> 2020/01/19 01:45:00</c:v>
                </c:pt>
                <c:pt idx="1736">
                  <c:v> 2020/01/19 02:00:01</c:v>
                </c:pt>
                <c:pt idx="1737">
                  <c:v> 2020/01/19 02:15:00</c:v>
                </c:pt>
                <c:pt idx="1738">
                  <c:v> 2020/01/19 02:30:01</c:v>
                </c:pt>
                <c:pt idx="1739">
                  <c:v> 2020/01/19 02:45:00</c:v>
                </c:pt>
                <c:pt idx="1740">
                  <c:v> 2020/01/19 03:00:00</c:v>
                </c:pt>
                <c:pt idx="1741">
                  <c:v> 2020/01/19 03:15:00</c:v>
                </c:pt>
                <c:pt idx="1742">
                  <c:v> 2020/01/19 03:30:01</c:v>
                </c:pt>
                <c:pt idx="1743">
                  <c:v> 2020/01/19 03:45:00</c:v>
                </c:pt>
                <c:pt idx="1744">
                  <c:v> 2020/01/19 04:00:01</c:v>
                </c:pt>
                <c:pt idx="1745">
                  <c:v> 2020/01/19 04:15:00</c:v>
                </c:pt>
                <c:pt idx="1746">
                  <c:v> 2020/01/19 04:30:00</c:v>
                </c:pt>
                <c:pt idx="1747">
                  <c:v> 2020/01/19 04:45:00</c:v>
                </c:pt>
                <c:pt idx="1748">
                  <c:v> 2020/01/19 05:00:00</c:v>
                </c:pt>
                <c:pt idx="1749">
                  <c:v> 2020/01/19 05:15:00</c:v>
                </c:pt>
                <c:pt idx="1750">
                  <c:v> 2020/01/19 05:30:00</c:v>
                </c:pt>
                <c:pt idx="1751">
                  <c:v> 2020/01/19 05:45:00</c:v>
                </c:pt>
                <c:pt idx="1752">
                  <c:v> 2020/01/19 06:00:00</c:v>
                </c:pt>
                <c:pt idx="1753">
                  <c:v> 2020/01/19 06:15:01</c:v>
                </c:pt>
                <c:pt idx="1754">
                  <c:v> 2020/01/19 06:30:00</c:v>
                </c:pt>
                <c:pt idx="1755">
                  <c:v> 2020/01/19 06:45:00</c:v>
                </c:pt>
                <c:pt idx="1756">
                  <c:v> 2020/01/19 07:00:01</c:v>
                </c:pt>
                <c:pt idx="1757">
                  <c:v> 2020/01/19 07:15:00</c:v>
                </c:pt>
                <c:pt idx="1758">
                  <c:v> 2020/01/19 07:30:01</c:v>
                </c:pt>
                <c:pt idx="1759">
                  <c:v> 2020/01/19 07:45:00</c:v>
                </c:pt>
                <c:pt idx="1760">
                  <c:v> 2020/01/19 08:01:21</c:v>
                </c:pt>
                <c:pt idx="1761">
                  <c:v> 2020/01/19 08:15:00</c:v>
                </c:pt>
                <c:pt idx="1762">
                  <c:v> 2020/01/19 08:30:00</c:v>
                </c:pt>
                <c:pt idx="1763">
                  <c:v> 2020/01/19 08:45:01</c:v>
                </c:pt>
                <c:pt idx="1764">
                  <c:v> 2020/01/19 09:00:00</c:v>
                </c:pt>
                <c:pt idx="1765">
                  <c:v> 2020/01/19 09:15:00</c:v>
                </c:pt>
                <c:pt idx="1766">
                  <c:v> 2020/01/19 09:30:01</c:v>
                </c:pt>
                <c:pt idx="1767">
                  <c:v> 2020/01/19 09:45:00</c:v>
                </c:pt>
                <c:pt idx="1768">
                  <c:v> 2020/01/19 10:00:01</c:v>
                </c:pt>
                <c:pt idx="1769">
                  <c:v> 2020/01/19 10:15:00</c:v>
                </c:pt>
                <c:pt idx="1770">
                  <c:v> 2020/01/19 10:30:00</c:v>
                </c:pt>
                <c:pt idx="1771">
                  <c:v> 2020/01/19 10:45:00</c:v>
                </c:pt>
                <c:pt idx="1772">
                  <c:v> 2020/01/19 11:00:01</c:v>
                </c:pt>
                <c:pt idx="1773">
                  <c:v> 2020/01/19 11:15:00</c:v>
                </c:pt>
                <c:pt idx="1774">
                  <c:v> 2020/01/19 11:30:00</c:v>
                </c:pt>
                <c:pt idx="1775">
                  <c:v> 2020/01/19 11:45:00</c:v>
                </c:pt>
                <c:pt idx="1776">
                  <c:v> 2020/01/19 12:00:00</c:v>
                </c:pt>
                <c:pt idx="1777">
                  <c:v> 2020/01/19 12:15:00</c:v>
                </c:pt>
                <c:pt idx="1778">
                  <c:v> 2020/01/19 12:30:00</c:v>
                </c:pt>
                <c:pt idx="1779">
                  <c:v> 2020/01/19 12:45:00</c:v>
                </c:pt>
                <c:pt idx="1780">
                  <c:v> 2020/01/19 13:00:00</c:v>
                </c:pt>
                <c:pt idx="1781">
                  <c:v> 2020/01/19 13:15:00</c:v>
                </c:pt>
                <c:pt idx="1782">
                  <c:v> 2020/01/19 13:30:00</c:v>
                </c:pt>
                <c:pt idx="1783">
                  <c:v> 2020/01/19 13:45:00</c:v>
                </c:pt>
                <c:pt idx="1784">
                  <c:v> 2020/01/19 14:00:01</c:v>
                </c:pt>
                <c:pt idx="1785">
                  <c:v> 2020/01/19 14:15:01</c:v>
                </c:pt>
                <c:pt idx="1786">
                  <c:v> 2020/01/19 14:30:01</c:v>
                </c:pt>
                <c:pt idx="1787">
                  <c:v> 2020/01/19 14:45:00</c:v>
                </c:pt>
                <c:pt idx="1788">
                  <c:v> 2020/01/19 15:00:00</c:v>
                </c:pt>
                <c:pt idx="1789">
                  <c:v> 2020/01/19 15:15:00</c:v>
                </c:pt>
                <c:pt idx="1790">
                  <c:v> 2020/01/19 15:30:01</c:v>
                </c:pt>
                <c:pt idx="1791">
                  <c:v> 2020/01/19 15:45:00</c:v>
                </c:pt>
                <c:pt idx="1792">
                  <c:v> 2020/01/19 16:00:01</c:v>
                </c:pt>
                <c:pt idx="1793">
                  <c:v> 2020/01/19 16:15:00</c:v>
                </c:pt>
                <c:pt idx="1794">
                  <c:v> 2020/01/19 16:30:00</c:v>
                </c:pt>
                <c:pt idx="1795">
                  <c:v> 2020/01/19 16:45:00</c:v>
                </c:pt>
                <c:pt idx="1796">
                  <c:v> 2020/01/19 17:00:00</c:v>
                </c:pt>
                <c:pt idx="1797">
                  <c:v> 2020/01/19 17:15:00</c:v>
                </c:pt>
                <c:pt idx="1798">
                  <c:v> 2020/01/19 17:30:01</c:v>
                </c:pt>
                <c:pt idx="1799">
                  <c:v> 2020/01/19 17:45:01</c:v>
                </c:pt>
                <c:pt idx="1800">
                  <c:v> 2020/01/19 18:00:00</c:v>
                </c:pt>
                <c:pt idx="1801">
                  <c:v> 2020/01/19 18:15:00</c:v>
                </c:pt>
                <c:pt idx="1802">
                  <c:v> 2020/01/19 18:30:01</c:v>
                </c:pt>
                <c:pt idx="1803">
                  <c:v> 2020/01/19 18:45:00</c:v>
                </c:pt>
                <c:pt idx="1804">
                  <c:v> 2020/01/19 19:00:00</c:v>
                </c:pt>
                <c:pt idx="1805">
                  <c:v> 2020/01/19 19:15:01</c:v>
                </c:pt>
                <c:pt idx="1806">
                  <c:v> 2020/01/19 19:30:00</c:v>
                </c:pt>
                <c:pt idx="1807">
                  <c:v> 2020/01/19 19:45:01</c:v>
                </c:pt>
                <c:pt idx="1808">
                  <c:v> 2020/01/19 20:00:29</c:v>
                </c:pt>
                <c:pt idx="1809">
                  <c:v> 2020/01/19 20:15:00</c:v>
                </c:pt>
                <c:pt idx="1810">
                  <c:v> 2020/01/19 20:30:00</c:v>
                </c:pt>
                <c:pt idx="1811">
                  <c:v> 2020/01/19 20:45:00</c:v>
                </c:pt>
                <c:pt idx="1812">
                  <c:v> 2020/01/19 21:00:00</c:v>
                </c:pt>
                <c:pt idx="1813">
                  <c:v> 2020/01/19 21:15:01</c:v>
                </c:pt>
                <c:pt idx="1814">
                  <c:v> 2020/01/19 21:30:01</c:v>
                </c:pt>
                <c:pt idx="1815">
                  <c:v> 2020/01/19 21:45:00</c:v>
                </c:pt>
                <c:pt idx="1816">
                  <c:v> 2020/01/19 22:00:00</c:v>
                </c:pt>
                <c:pt idx="1817">
                  <c:v> 2020/01/19 22:15:01</c:v>
                </c:pt>
                <c:pt idx="1818">
                  <c:v> 2020/01/19 22:30:00</c:v>
                </c:pt>
                <c:pt idx="1819">
                  <c:v> 2020/01/19 22:45:00</c:v>
                </c:pt>
                <c:pt idx="1820">
                  <c:v> 2020/01/19 23:00:00</c:v>
                </c:pt>
                <c:pt idx="1821">
                  <c:v> 2020/01/19 23:15:00</c:v>
                </c:pt>
                <c:pt idx="1822">
                  <c:v> 2020/01/19 23:30:00</c:v>
                </c:pt>
                <c:pt idx="1823">
                  <c:v> 2020/01/19 23:45:00</c:v>
                </c:pt>
                <c:pt idx="1824">
                  <c:v> 2020/01/20 00:00:00</c:v>
                </c:pt>
                <c:pt idx="1825">
                  <c:v> 2020/01/20 00:15:00</c:v>
                </c:pt>
                <c:pt idx="1826">
                  <c:v> 2020/01/20 00:30:00</c:v>
                </c:pt>
                <c:pt idx="1827">
                  <c:v> 2020/01/20 00:45:00</c:v>
                </c:pt>
                <c:pt idx="1828">
                  <c:v> 2020/01/20 01:00:00</c:v>
                </c:pt>
                <c:pt idx="1829">
                  <c:v> 2020/01/20 01:15:00</c:v>
                </c:pt>
                <c:pt idx="1830">
                  <c:v> 2020/01/20 01:30:00</c:v>
                </c:pt>
                <c:pt idx="1831">
                  <c:v> 2020/01/20 01:45:00</c:v>
                </c:pt>
                <c:pt idx="1832">
                  <c:v> 2020/01/20 02:00:00</c:v>
                </c:pt>
                <c:pt idx="1833">
                  <c:v> 2020/01/20 02:15:00</c:v>
                </c:pt>
                <c:pt idx="1834">
                  <c:v> 2020/01/20 02:30:01</c:v>
                </c:pt>
                <c:pt idx="1835">
                  <c:v> 2020/01/20 02:45:00</c:v>
                </c:pt>
                <c:pt idx="1836">
                  <c:v> 2020/01/20 03:00:00</c:v>
                </c:pt>
                <c:pt idx="1837">
                  <c:v> 2020/01/20 03:15:00</c:v>
                </c:pt>
                <c:pt idx="1838">
                  <c:v> 2020/01/20 03:30:00</c:v>
                </c:pt>
                <c:pt idx="1839">
                  <c:v> 2020/01/20 03:45:05</c:v>
                </c:pt>
                <c:pt idx="1840">
                  <c:v> 2020/01/20 04:00:00</c:v>
                </c:pt>
                <c:pt idx="1841">
                  <c:v> 2020/01/20 04:15:00</c:v>
                </c:pt>
                <c:pt idx="1842">
                  <c:v> 2020/01/20 04:30:00</c:v>
                </c:pt>
                <c:pt idx="1843">
                  <c:v> 2020/01/20 04:45:00</c:v>
                </c:pt>
                <c:pt idx="1844">
                  <c:v> 2020/01/20 05:00:00</c:v>
                </c:pt>
                <c:pt idx="1845">
                  <c:v> 2020/01/20 05:15:00</c:v>
                </c:pt>
                <c:pt idx="1846">
                  <c:v> 2020/01/20 05:30:00</c:v>
                </c:pt>
                <c:pt idx="1847">
                  <c:v> 2020/01/20 05:45:00</c:v>
                </c:pt>
                <c:pt idx="1848">
                  <c:v> 2020/01/20 06:00:00</c:v>
                </c:pt>
                <c:pt idx="1849">
                  <c:v> 2020/01/20 06:15:00</c:v>
                </c:pt>
                <c:pt idx="1850">
                  <c:v> 2020/01/20 06:30:00</c:v>
                </c:pt>
                <c:pt idx="1851">
                  <c:v> 2020/01/20 06:45:00</c:v>
                </c:pt>
                <c:pt idx="1852">
                  <c:v> 2020/01/20 07:00:00</c:v>
                </c:pt>
                <c:pt idx="1853">
                  <c:v> 2020/01/20 07:15:00</c:v>
                </c:pt>
                <c:pt idx="1854">
                  <c:v> 2020/01/20 07:30:00</c:v>
                </c:pt>
                <c:pt idx="1855">
                  <c:v> 2020/01/20 07:45:00</c:v>
                </c:pt>
                <c:pt idx="1856">
                  <c:v> 2020/01/20 08:02:21</c:v>
                </c:pt>
                <c:pt idx="1857">
                  <c:v> 2020/01/20 08:15:00</c:v>
                </c:pt>
                <c:pt idx="1858">
                  <c:v> 2020/01/20 08:30:00</c:v>
                </c:pt>
                <c:pt idx="1859">
                  <c:v> 2020/01/20 08:45:00</c:v>
                </c:pt>
                <c:pt idx="1860">
                  <c:v> 2020/01/20 09:00:00</c:v>
                </c:pt>
                <c:pt idx="1861">
                  <c:v> 2020/01/20 09:15:00</c:v>
                </c:pt>
                <c:pt idx="1862">
                  <c:v> 2020/01/20 09:30:00</c:v>
                </c:pt>
                <c:pt idx="1863">
                  <c:v> 2020/01/20 09:45:00</c:v>
                </c:pt>
                <c:pt idx="1864">
                  <c:v> 2020/01/20 10:00:00</c:v>
                </c:pt>
                <c:pt idx="1865">
                  <c:v> 2020/01/20 10:15:00</c:v>
                </c:pt>
                <c:pt idx="1866">
                  <c:v> 2020/01/20 10:30:00</c:v>
                </c:pt>
                <c:pt idx="1867">
                  <c:v> 2020/01/20 10:45:00</c:v>
                </c:pt>
                <c:pt idx="1868">
                  <c:v> 2020/01/20 11:00:00</c:v>
                </c:pt>
                <c:pt idx="1869">
                  <c:v> 2020/01/20 11:15:00</c:v>
                </c:pt>
                <c:pt idx="1870">
                  <c:v> 2020/01/20 11:30:00</c:v>
                </c:pt>
                <c:pt idx="1871">
                  <c:v> 2020/01/20 11:45:00</c:v>
                </c:pt>
                <c:pt idx="1872">
                  <c:v> 2020/01/20 12:00:00</c:v>
                </c:pt>
                <c:pt idx="1873">
                  <c:v> 2020/01/20 12:15:00</c:v>
                </c:pt>
                <c:pt idx="1874">
                  <c:v> 2020/01/20 12:30:00</c:v>
                </c:pt>
                <c:pt idx="1875">
                  <c:v> 2020/01/20 12:45:00</c:v>
                </c:pt>
                <c:pt idx="1876">
                  <c:v> 2020/01/20 13:00:00</c:v>
                </c:pt>
                <c:pt idx="1877">
                  <c:v> 2020/01/20 13:15:00</c:v>
                </c:pt>
                <c:pt idx="1878">
                  <c:v> 2020/01/20 13:30:00</c:v>
                </c:pt>
                <c:pt idx="1879">
                  <c:v> 2020/01/20 13:45:00</c:v>
                </c:pt>
                <c:pt idx="1880">
                  <c:v> 2020/01/20 14:00:00</c:v>
                </c:pt>
                <c:pt idx="1881">
                  <c:v> 2020/01/20 14:15:00</c:v>
                </c:pt>
                <c:pt idx="1882">
                  <c:v> 2020/01/20 14:30:00</c:v>
                </c:pt>
                <c:pt idx="1883">
                  <c:v> 2020/01/20 14:45:00</c:v>
                </c:pt>
                <c:pt idx="1884">
                  <c:v> 2020/01/20 15:00:00</c:v>
                </c:pt>
                <c:pt idx="1885">
                  <c:v> 2020/01/20 15:15:00</c:v>
                </c:pt>
                <c:pt idx="1886">
                  <c:v> 2020/01/20 15:30:00</c:v>
                </c:pt>
                <c:pt idx="1887">
                  <c:v> 2020/01/20 15:45:00</c:v>
                </c:pt>
                <c:pt idx="1888">
                  <c:v> 2020/01/20 16:00:00</c:v>
                </c:pt>
                <c:pt idx="1889">
                  <c:v> 2020/01/20 16:15:00</c:v>
                </c:pt>
                <c:pt idx="1890">
                  <c:v> 2020/01/20 16:30:00</c:v>
                </c:pt>
                <c:pt idx="1891">
                  <c:v> 2020/01/20 16:45:00</c:v>
                </c:pt>
                <c:pt idx="1892">
                  <c:v> 2020/01/20 17:00:00</c:v>
                </c:pt>
                <c:pt idx="1893">
                  <c:v> 2020/01/20 17:15:00</c:v>
                </c:pt>
                <c:pt idx="1894">
                  <c:v> 2020/01/20 17:30:01</c:v>
                </c:pt>
                <c:pt idx="1895">
                  <c:v> 2020/01/20 17:45:00</c:v>
                </c:pt>
                <c:pt idx="1896">
                  <c:v> 2020/01/20 18:00:00</c:v>
                </c:pt>
                <c:pt idx="1897">
                  <c:v> 2020/01/20 18:15:00</c:v>
                </c:pt>
                <c:pt idx="1898">
                  <c:v> 2020/01/20 18:30:01</c:v>
                </c:pt>
                <c:pt idx="1899">
                  <c:v> 2020/01/20 18:45:01</c:v>
                </c:pt>
                <c:pt idx="1900">
                  <c:v> 2020/01/20 19:00:01</c:v>
                </c:pt>
                <c:pt idx="1901">
                  <c:v> 2020/01/20 19:15:01</c:v>
                </c:pt>
                <c:pt idx="1902">
                  <c:v> 2020/01/20 19:30:01</c:v>
                </c:pt>
                <c:pt idx="1903">
                  <c:v> 2020/01/20 19:45:01</c:v>
                </c:pt>
                <c:pt idx="1904">
                  <c:v> 2020/01/20 20:00:01</c:v>
                </c:pt>
                <c:pt idx="1905">
                  <c:v> 2020/01/20 20:15:01</c:v>
                </c:pt>
                <c:pt idx="1906">
                  <c:v> 2020/01/20 20:30:01</c:v>
                </c:pt>
                <c:pt idx="1907">
                  <c:v> 2020/01/20 20:45:01</c:v>
                </c:pt>
                <c:pt idx="1908">
                  <c:v> 2020/01/20 21:00:01</c:v>
                </c:pt>
                <c:pt idx="1909">
                  <c:v> 2020/01/20 21:15:00</c:v>
                </c:pt>
                <c:pt idx="1910">
                  <c:v> 2020/01/20 21:30:00</c:v>
                </c:pt>
                <c:pt idx="1911">
                  <c:v> 2020/01/20 21:45:00</c:v>
                </c:pt>
                <c:pt idx="1912">
                  <c:v> 2020/01/20 22:00:00</c:v>
                </c:pt>
                <c:pt idx="1913">
                  <c:v> 2020/01/20 22:15:00</c:v>
                </c:pt>
                <c:pt idx="1914">
                  <c:v> 2020/01/20 22:30:00</c:v>
                </c:pt>
                <c:pt idx="1915">
                  <c:v> 2020/01/20 22:45:00</c:v>
                </c:pt>
                <c:pt idx="1916">
                  <c:v> 2020/01/20 23:00:00</c:v>
                </c:pt>
                <c:pt idx="1917">
                  <c:v> 2020/01/20 23:15:00</c:v>
                </c:pt>
                <c:pt idx="1918">
                  <c:v> 2020/01/20 23:30:00</c:v>
                </c:pt>
                <c:pt idx="1919">
                  <c:v> 2020/01/20 23:45:00</c:v>
                </c:pt>
                <c:pt idx="1920">
                  <c:v> 2020/01/21 00:00:00</c:v>
                </c:pt>
                <c:pt idx="1921">
                  <c:v> 2020/01/21 00:15:00</c:v>
                </c:pt>
                <c:pt idx="1922">
                  <c:v> 2020/01/21 00:30:00</c:v>
                </c:pt>
                <c:pt idx="1923">
                  <c:v> 2020/01/21 00:45:00</c:v>
                </c:pt>
                <c:pt idx="1924">
                  <c:v> 2020/01/21 01:00:00</c:v>
                </c:pt>
                <c:pt idx="1925">
                  <c:v> 2020/01/21 01:15:00</c:v>
                </c:pt>
                <c:pt idx="1926">
                  <c:v> 2020/01/21 01:30:09</c:v>
                </c:pt>
                <c:pt idx="1927">
                  <c:v> 2020/01/21 01:45:00</c:v>
                </c:pt>
                <c:pt idx="1928">
                  <c:v> 2020/01/21 02:00:00</c:v>
                </c:pt>
                <c:pt idx="1929">
                  <c:v> 2020/01/21 02:15:00</c:v>
                </c:pt>
                <c:pt idx="1930">
                  <c:v> 2020/01/21 02:30:01</c:v>
                </c:pt>
                <c:pt idx="1931">
                  <c:v> 2020/01/21 02:45:00</c:v>
                </c:pt>
                <c:pt idx="1932">
                  <c:v> 2020/01/21 03:00:00</c:v>
                </c:pt>
                <c:pt idx="1933">
                  <c:v> 2020/01/21 03:15:01</c:v>
                </c:pt>
                <c:pt idx="1934">
                  <c:v> 2020/01/21 03:30:01</c:v>
                </c:pt>
                <c:pt idx="1935">
                  <c:v> 2020/01/21 03:45:45</c:v>
                </c:pt>
                <c:pt idx="1936">
                  <c:v> 2020/01/21 04:00:01</c:v>
                </c:pt>
                <c:pt idx="1937">
                  <c:v> 2020/01/21 04:15:00</c:v>
                </c:pt>
                <c:pt idx="1938">
                  <c:v> 2020/01/21 04:30:00</c:v>
                </c:pt>
                <c:pt idx="1939">
                  <c:v> 2020/01/21 04:45:00</c:v>
                </c:pt>
                <c:pt idx="1940">
                  <c:v> 2020/01/21 05:00:00</c:v>
                </c:pt>
                <c:pt idx="1941">
                  <c:v> 2020/01/21 05:15:00</c:v>
                </c:pt>
                <c:pt idx="1942">
                  <c:v> 2020/01/21 05:30:00</c:v>
                </c:pt>
                <c:pt idx="1943">
                  <c:v> 2020/01/21 05:45:00</c:v>
                </c:pt>
                <c:pt idx="1944">
                  <c:v> 2020/01/21 06:00:00</c:v>
                </c:pt>
                <c:pt idx="1945">
                  <c:v> 2020/01/21 06:15:00</c:v>
                </c:pt>
                <c:pt idx="1946">
                  <c:v> 2020/01/21 06:30:00</c:v>
                </c:pt>
                <c:pt idx="1947">
                  <c:v> 2020/01/21 06:45:00</c:v>
                </c:pt>
                <c:pt idx="1948">
                  <c:v> 2020/01/21 07:00:00</c:v>
                </c:pt>
                <c:pt idx="1949">
                  <c:v> 2020/01/21 07:15:00</c:v>
                </c:pt>
                <c:pt idx="1950">
                  <c:v> 2020/01/21 07:30:00</c:v>
                </c:pt>
                <c:pt idx="1951">
                  <c:v> 2020/01/21 07:45:00</c:v>
                </c:pt>
                <c:pt idx="1952">
                  <c:v> 2020/01/21 08:00:39</c:v>
                </c:pt>
                <c:pt idx="1953">
                  <c:v> 2020/01/21 08:15:00</c:v>
                </c:pt>
                <c:pt idx="1954">
                  <c:v> 2020/01/21 08:30:00</c:v>
                </c:pt>
                <c:pt idx="1955">
                  <c:v> 2020/01/21 08:45:00</c:v>
                </c:pt>
                <c:pt idx="1956">
                  <c:v> 2020/01/21 09:00:00</c:v>
                </c:pt>
                <c:pt idx="1957">
                  <c:v> 2020/01/21 09:15:00</c:v>
                </c:pt>
                <c:pt idx="1958">
                  <c:v> 2020/01/21 09:30:00</c:v>
                </c:pt>
                <c:pt idx="1959">
                  <c:v> 2020/01/21 09:45:00</c:v>
                </c:pt>
                <c:pt idx="1960">
                  <c:v> 2020/01/21 10:00:00</c:v>
                </c:pt>
                <c:pt idx="1961">
                  <c:v> 2020/01/21 10:15:00</c:v>
                </c:pt>
                <c:pt idx="1962">
                  <c:v> 2020/01/21 10:30:00</c:v>
                </c:pt>
                <c:pt idx="1963">
                  <c:v> 2020/01/21 10:45:00</c:v>
                </c:pt>
                <c:pt idx="1964">
                  <c:v> 2020/01/21 11:00:00</c:v>
                </c:pt>
                <c:pt idx="1965">
                  <c:v> 2020/01/21 11:15:00</c:v>
                </c:pt>
                <c:pt idx="1966">
                  <c:v> 2020/01/21 11:30:00</c:v>
                </c:pt>
                <c:pt idx="1967">
                  <c:v> 2020/01/21 11:45:00</c:v>
                </c:pt>
                <c:pt idx="1968">
                  <c:v> 2020/01/21 12:00:00</c:v>
                </c:pt>
                <c:pt idx="1969">
                  <c:v> 2020/01/21 12:15:00</c:v>
                </c:pt>
                <c:pt idx="1970">
                  <c:v> 2020/01/21 12:30:00</c:v>
                </c:pt>
                <c:pt idx="1971">
                  <c:v> 2020/01/21 12:45:00</c:v>
                </c:pt>
                <c:pt idx="1972">
                  <c:v> 2020/01/21 13:00:00</c:v>
                </c:pt>
                <c:pt idx="1973">
                  <c:v> 2020/01/21 13:15:00</c:v>
                </c:pt>
                <c:pt idx="1974">
                  <c:v> 2020/01/21 13:30:00</c:v>
                </c:pt>
                <c:pt idx="1975">
                  <c:v> 2020/01/21 13:45:00</c:v>
                </c:pt>
                <c:pt idx="1976">
                  <c:v> 2020/01/21 14:00:00</c:v>
                </c:pt>
                <c:pt idx="1977">
                  <c:v> 2020/01/21 14:15:00</c:v>
                </c:pt>
                <c:pt idx="1978">
                  <c:v> 2020/01/21 14:30:01</c:v>
                </c:pt>
                <c:pt idx="1979">
                  <c:v> 2020/01/21 14:45:00</c:v>
                </c:pt>
                <c:pt idx="1980">
                  <c:v> 2020/01/21 15:00:00</c:v>
                </c:pt>
                <c:pt idx="1981">
                  <c:v> 2020/01/21 15:15:01</c:v>
                </c:pt>
                <c:pt idx="1982">
                  <c:v> 2020/01/21 15:30:00</c:v>
                </c:pt>
                <c:pt idx="1983">
                  <c:v> 2020/01/21 15:45:01</c:v>
                </c:pt>
                <c:pt idx="1984">
                  <c:v> 2020/01/21 16:00:00</c:v>
                </c:pt>
                <c:pt idx="1985">
                  <c:v> 2020/01/21 16:15:00</c:v>
                </c:pt>
                <c:pt idx="1986">
                  <c:v> 2020/01/21 16:30:00</c:v>
                </c:pt>
                <c:pt idx="1987">
                  <c:v> 2020/01/21 16:45:00</c:v>
                </c:pt>
                <c:pt idx="1988">
                  <c:v> 2020/01/21 17:00:00</c:v>
                </c:pt>
                <c:pt idx="1989">
                  <c:v> 2020/01/21 17:15:00</c:v>
                </c:pt>
                <c:pt idx="1990">
                  <c:v> 2020/01/21 17:30:00</c:v>
                </c:pt>
                <c:pt idx="1991">
                  <c:v> 2020/01/21 17:45:00</c:v>
                </c:pt>
                <c:pt idx="1992">
                  <c:v> 2020/01/21 18:00:00</c:v>
                </c:pt>
                <c:pt idx="1993">
                  <c:v> 2020/01/21 18:15:01</c:v>
                </c:pt>
                <c:pt idx="1994">
                  <c:v> 2020/01/21 18:30:01</c:v>
                </c:pt>
                <c:pt idx="1995">
                  <c:v> 2020/01/21 18:45:01</c:v>
                </c:pt>
                <c:pt idx="1996">
                  <c:v> 2020/01/21 19:00:01</c:v>
                </c:pt>
                <c:pt idx="1997">
                  <c:v> 2020/01/21 19:15:02</c:v>
                </c:pt>
                <c:pt idx="1998">
                  <c:v> 2020/01/21 19:30:01</c:v>
                </c:pt>
                <c:pt idx="1999">
                  <c:v> 2020/01/21 19:45:01</c:v>
                </c:pt>
                <c:pt idx="2000">
                  <c:v> 2020/01/21 20:00:01</c:v>
                </c:pt>
                <c:pt idx="2001">
                  <c:v> 2020/01/21 20:15:00</c:v>
                </c:pt>
                <c:pt idx="2002">
                  <c:v> 2020/01/21 20:30:00</c:v>
                </c:pt>
                <c:pt idx="2003">
                  <c:v> 2020/01/21 20:45:00</c:v>
                </c:pt>
                <c:pt idx="2004">
                  <c:v> 2020/01/21 21:00:00</c:v>
                </c:pt>
                <c:pt idx="2005">
                  <c:v> 2020/01/21 21:15:00</c:v>
                </c:pt>
                <c:pt idx="2006">
                  <c:v> 2020/01/21 21:30:00</c:v>
                </c:pt>
                <c:pt idx="2007">
                  <c:v> 2020/01/21 21:45:00</c:v>
                </c:pt>
                <c:pt idx="2008">
                  <c:v> 2020/01/21 22:00:00</c:v>
                </c:pt>
                <c:pt idx="2009">
                  <c:v> 2020/01/21 22:15:00</c:v>
                </c:pt>
                <c:pt idx="2010">
                  <c:v> 2020/01/21 22:30:00</c:v>
                </c:pt>
                <c:pt idx="2011">
                  <c:v> 2020/01/21 22:45:00</c:v>
                </c:pt>
                <c:pt idx="2012">
                  <c:v> 2020/01/21 23:00:00</c:v>
                </c:pt>
                <c:pt idx="2013">
                  <c:v> 2020/01/21 23:15:00</c:v>
                </c:pt>
                <c:pt idx="2014">
                  <c:v> 2020/01/21 23:30:00</c:v>
                </c:pt>
                <c:pt idx="2015">
                  <c:v> 2020/01/21 23:45:00</c:v>
                </c:pt>
                <c:pt idx="2016">
                  <c:v> 2020/01/22 00:00:00</c:v>
                </c:pt>
                <c:pt idx="2017">
                  <c:v> 2020/01/22 00:15:00</c:v>
                </c:pt>
                <c:pt idx="2018">
                  <c:v> 2020/01/22 00:30:00</c:v>
                </c:pt>
                <c:pt idx="2019">
                  <c:v> 2020/01/22 00:45:00</c:v>
                </c:pt>
                <c:pt idx="2020">
                  <c:v> 2020/01/22 01:00:00</c:v>
                </c:pt>
                <c:pt idx="2021">
                  <c:v> 2020/01/22 01:15:00</c:v>
                </c:pt>
                <c:pt idx="2022">
                  <c:v> 2020/01/22 01:30:00</c:v>
                </c:pt>
                <c:pt idx="2023">
                  <c:v> 2020/01/22 01:45:00</c:v>
                </c:pt>
                <c:pt idx="2024">
                  <c:v> 2020/01/22 02:00:00</c:v>
                </c:pt>
                <c:pt idx="2025">
                  <c:v> 2020/01/22 02:15:00</c:v>
                </c:pt>
                <c:pt idx="2026">
                  <c:v> 2020/01/22 02:30:00</c:v>
                </c:pt>
                <c:pt idx="2027">
                  <c:v> 2020/01/22 02:45:00</c:v>
                </c:pt>
                <c:pt idx="2028">
                  <c:v> 2020/01/22 03:00:00</c:v>
                </c:pt>
                <c:pt idx="2029">
                  <c:v> 2020/01/22 03:15:00</c:v>
                </c:pt>
                <c:pt idx="2030">
                  <c:v> 2020/01/22 03:30:01</c:v>
                </c:pt>
                <c:pt idx="2031">
                  <c:v> 2020/01/22 03:45:37</c:v>
                </c:pt>
                <c:pt idx="2032">
                  <c:v> 2020/01/22 04:00:00</c:v>
                </c:pt>
                <c:pt idx="2033">
                  <c:v> 2020/01/22 04:15:00</c:v>
                </c:pt>
                <c:pt idx="2034">
                  <c:v> 2020/01/22 04:30:00</c:v>
                </c:pt>
                <c:pt idx="2035">
                  <c:v> 2020/01/22 04:45:00</c:v>
                </c:pt>
                <c:pt idx="2036">
                  <c:v> 2020/01/22 05:00:00</c:v>
                </c:pt>
                <c:pt idx="2037">
                  <c:v> 2020/01/22 05:15:00</c:v>
                </c:pt>
                <c:pt idx="2038">
                  <c:v> 2020/01/22 05:30:00</c:v>
                </c:pt>
                <c:pt idx="2039">
                  <c:v> 2020/01/22 05:45:00</c:v>
                </c:pt>
                <c:pt idx="2040">
                  <c:v> 2020/01/22 06:00:00</c:v>
                </c:pt>
                <c:pt idx="2041">
                  <c:v> 2020/01/22 06:15:00</c:v>
                </c:pt>
                <c:pt idx="2042">
                  <c:v> 2020/01/22 06:30:00</c:v>
                </c:pt>
                <c:pt idx="2043">
                  <c:v> 2020/01/22 06:45:00</c:v>
                </c:pt>
                <c:pt idx="2044">
                  <c:v> 2020/01/22 07:00:00</c:v>
                </c:pt>
                <c:pt idx="2045">
                  <c:v> 2020/01/22 07:15:00</c:v>
                </c:pt>
                <c:pt idx="2046">
                  <c:v> 2020/01/22 07:30:00</c:v>
                </c:pt>
                <c:pt idx="2047">
                  <c:v> 2020/01/22 07:45:00</c:v>
                </c:pt>
                <c:pt idx="2048">
                  <c:v> 2020/01/22 08:00:49</c:v>
                </c:pt>
                <c:pt idx="2049">
                  <c:v> 2020/01/22 08:15:00</c:v>
                </c:pt>
                <c:pt idx="2050">
                  <c:v> 2020/01/22 08:30:00</c:v>
                </c:pt>
                <c:pt idx="2051">
                  <c:v> 2020/01/22 08:45:02</c:v>
                </c:pt>
                <c:pt idx="2052">
                  <c:v> 2020/01/22 09:00:00</c:v>
                </c:pt>
                <c:pt idx="2053">
                  <c:v> 2020/01/22 09:15:01</c:v>
                </c:pt>
                <c:pt idx="2054">
                  <c:v> 2020/01/22 09:30:00</c:v>
                </c:pt>
                <c:pt idx="2055">
                  <c:v> 2020/01/22 09:45:00</c:v>
                </c:pt>
                <c:pt idx="2056">
                  <c:v> 2020/01/22 10:00:00</c:v>
                </c:pt>
                <c:pt idx="2057">
                  <c:v> 2020/01/22 10:15:00</c:v>
                </c:pt>
                <c:pt idx="2058">
                  <c:v> 2020/01/22 10:30:00</c:v>
                </c:pt>
                <c:pt idx="2059">
                  <c:v> 2020/01/22 10:45:00</c:v>
                </c:pt>
                <c:pt idx="2060">
                  <c:v> 2020/01/22 11:00:00</c:v>
                </c:pt>
                <c:pt idx="2061">
                  <c:v> 2020/01/22 11:15:00</c:v>
                </c:pt>
                <c:pt idx="2062">
                  <c:v> 2020/01/22 11:30:01</c:v>
                </c:pt>
                <c:pt idx="2063">
                  <c:v> 2020/01/22 11:45:00</c:v>
                </c:pt>
                <c:pt idx="2064">
                  <c:v> 2020/01/22 12:00:00</c:v>
                </c:pt>
                <c:pt idx="2065">
                  <c:v> 2020/01/22 12:15:00</c:v>
                </c:pt>
                <c:pt idx="2066">
                  <c:v> 2020/01/22 12:30:00</c:v>
                </c:pt>
                <c:pt idx="2067">
                  <c:v> 2020/01/22 12:45:00</c:v>
                </c:pt>
                <c:pt idx="2068">
                  <c:v> 2020/01/22 13:00:00</c:v>
                </c:pt>
                <c:pt idx="2069">
                  <c:v> 2020/01/22 13:15:00</c:v>
                </c:pt>
                <c:pt idx="2070">
                  <c:v> 2020/01/22 13:30:00</c:v>
                </c:pt>
                <c:pt idx="2071">
                  <c:v> 2020/01/22 13:45:00</c:v>
                </c:pt>
                <c:pt idx="2072">
                  <c:v> 2020/01/22 14:00:00</c:v>
                </c:pt>
                <c:pt idx="2073">
                  <c:v> 2020/01/22 14:15:00</c:v>
                </c:pt>
                <c:pt idx="2074">
                  <c:v> 2020/01/22 14:30:00</c:v>
                </c:pt>
                <c:pt idx="2075">
                  <c:v> 2020/01/22 14:45:00</c:v>
                </c:pt>
                <c:pt idx="2076">
                  <c:v> 2020/01/22 15:00:00</c:v>
                </c:pt>
                <c:pt idx="2077">
                  <c:v> 2020/01/22 15:15:00</c:v>
                </c:pt>
                <c:pt idx="2078">
                  <c:v> 2020/01/22 15:30:00</c:v>
                </c:pt>
                <c:pt idx="2079">
                  <c:v> 2020/01/22 15:45:00</c:v>
                </c:pt>
                <c:pt idx="2080">
                  <c:v> 2020/01/22 16:00:00</c:v>
                </c:pt>
                <c:pt idx="2081">
                  <c:v> 2020/01/22 16:15:00</c:v>
                </c:pt>
                <c:pt idx="2082">
                  <c:v> 2020/01/22 16:30:00</c:v>
                </c:pt>
                <c:pt idx="2083">
                  <c:v> 2020/01/22 16:45:00</c:v>
                </c:pt>
                <c:pt idx="2084">
                  <c:v> 2020/01/22 17:00:00</c:v>
                </c:pt>
                <c:pt idx="2085">
                  <c:v> 2020/01/22 17:15:00</c:v>
                </c:pt>
                <c:pt idx="2086">
                  <c:v> 2020/01/22 17:30:00</c:v>
                </c:pt>
                <c:pt idx="2087">
                  <c:v> 2020/01/22 17:45:00</c:v>
                </c:pt>
                <c:pt idx="2088">
                  <c:v> 2020/01/22 18:00:00</c:v>
                </c:pt>
                <c:pt idx="2089">
                  <c:v> 2020/01/22 18:15:00</c:v>
                </c:pt>
                <c:pt idx="2090">
                  <c:v> 2020/01/22 18:30:00</c:v>
                </c:pt>
                <c:pt idx="2091">
                  <c:v> 2020/01/22 18:45:00</c:v>
                </c:pt>
                <c:pt idx="2092">
                  <c:v> 2020/01/22 19:00:00</c:v>
                </c:pt>
                <c:pt idx="2093">
                  <c:v> 2020/01/22 19:15:00</c:v>
                </c:pt>
                <c:pt idx="2094">
                  <c:v> 2020/01/22 19:30:00</c:v>
                </c:pt>
                <c:pt idx="2095">
                  <c:v> 2020/01/22 19:45:00</c:v>
                </c:pt>
                <c:pt idx="2096">
                  <c:v> 2020/01/22 20:00:01</c:v>
                </c:pt>
                <c:pt idx="2097">
                  <c:v> 2020/01/22 20:15:00</c:v>
                </c:pt>
                <c:pt idx="2098">
                  <c:v> 2020/01/22 20:30:00</c:v>
                </c:pt>
                <c:pt idx="2099">
                  <c:v> 2020/01/22 20:45:00</c:v>
                </c:pt>
                <c:pt idx="2100">
                  <c:v> 2020/01/22 21:00:00</c:v>
                </c:pt>
                <c:pt idx="2101">
                  <c:v> 2020/01/22 21:15:00</c:v>
                </c:pt>
                <c:pt idx="2102">
                  <c:v> 2020/01/22 21:30:00</c:v>
                </c:pt>
                <c:pt idx="2103">
                  <c:v> 2020/01/22 21:45:00</c:v>
                </c:pt>
                <c:pt idx="2104">
                  <c:v> 2020/01/22 22:00:00</c:v>
                </c:pt>
                <c:pt idx="2105">
                  <c:v> 2020/01/22 22:15:00</c:v>
                </c:pt>
                <c:pt idx="2106">
                  <c:v> 2020/01/22 22:30:00</c:v>
                </c:pt>
                <c:pt idx="2107">
                  <c:v> 2020/01/22 22:45:00</c:v>
                </c:pt>
                <c:pt idx="2108">
                  <c:v> 2020/01/22 23:00:00</c:v>
                </c:pt>
                <c:pt idx="2109">
                  <c:v> 2020/01/22 23:15:00</c:v>
                </c:pt>
                <c:pt idx="2110">
                  <c:v> 2020/01/22 23:30:00</c:v>
                </c:pt>
                <c:pt idx="2111">
                  <c:v> 2020/01/22 23:45:00</c:v>
                </c:pt>
                <c:pt idx="2112">
                  <c:v> 2020/01/23 00:00:00</c:v>
                </c:pt>
                <c:pt idx="2113">
                  <c:v> 2020/01/23 00:15:00</c:v>
                </c:pt>
                <c:pt idx="2114">
                  <c:v> 2020/01/23 00:30:00</c:v>
                </c:pt>
                <c:pt idx="2115">
                  <c:v> 2020/01/23 00:45:00</c:v>
                </c:pt>
                <c:pt idx="2116">
                  <c:v> 2020/01/23 01:00:00</c:v>
                </c:pt>
                <c:pt idx="2117">
                  <c:v> 2020/01/23 01:15:00</c:v>
                </c:pt>
                <c:pt idx="2118">
                  <c:v> 2020/01/23 01:30:01</c:v>
                </c:pt>
                <c:pt idx="2119">
                  <c:v> 2020/01/23 01:45:00</c:v>
                </c:pt>
                <c:pt idx="2120">
                  <c:v> 2020/01/23 02:00:00</c:v>
                </c:pt>
                <c:pt idx="2121">
                  <c:v> 2020/01/23 02:15:00</c:v>
                </c:pt>
                <c:pt idx="2122">
                  <c:v> 2020/01/23 02:30:00</c:v>
                </c:pt>
                <c:pt idx="2123">
                  <c:v> 2020/01/23 02:45:00</c:v>
                </c:pt>
                <c:pt idx="2124">
                  <c:v> 2020/01/23 03:00:00</c:v>
                </c:pt>
                <c:pt idx="2125">
                  <c:v> 2020/01/23 03:15:00</c:v>
                </c:pt>
                <c:pt idx="2126">
                  <c:v> 2020/01/23 03:30:00</c:v>
                </c:pt>
                <c:pt idx="2127">
                  <c:v> 2020/01/23 03:45:01</c:v>
                </c:pt>
                <c:pt idx="2128">
                  <c:v> 2020/01/23 04:00:00</c:v>
                </c:pt>
                <c:pt idx="2129">
                  <c:v> 2020/01/23 04:15:00</c:v>
                </c:pt>
                <c:pt idx="2130">
                  <c:v> 2020/01/23 04:30:00</c:v>
                </c:pt>
                <c:pt idx="2131">
                  <c:v> 2020/01/23 04:45:00</c:v>
                </c:pt>
                <c:pt idx="2132">
                  <c:v> 2020/01/23 05:00:00</c:v>
                </c:pt>
                <c:pt idx="2133">
                  <c:v> 2020/01/23 05:15:00</c:v>
                </c:pt>
                <c:pt idx="2134">
                  <c:v> 2020/01/23 05:30:00</c:v>
                </c:pt>
                <c:pt idx="2135">
                  <c:v> 2020/01/23 05:45:00</c:v>
                </c:pt>
                <c:pt idx="2136">
                  <c:v> 2020/01/23 06:00:00</c:v>
                </c:pt>
                <c:pt idx="2137">
                  <c:v> 2020/01/23 06:15:00</c:v>
                </c:pt>
                <c:pt idx="2138">
                  <c:v> 2020/01/23 06:30:00</c:v>
                </c:pt>
                <c:pt idx="2139">
                  <c:v> 2020/01/23 06:45:00</c:v>
                </c:pt>
                <c:pt idx="2140">
                  <c:v> 2020/01/23 07:00:00</c:v>
                </c:pt>
                <c:pt idx="2141">
                  <c:v> 2020/01/23 07:15:00</c:v>
                </c:pt>
                <c:pt idx="2142">
                  <c:v> 2020/01/23 07:30:00</c:v>
                </c:pt>
                <c:pt idx="2143">
                  <c:v> 2020/01/23 07:45:00</c:v>
                </c:pt>
                <c:pt idx="2144">
                  <c:v> 2020/01/23 08:00:57</c:v>
                </c:pt>
                <c:pt idx="2145">
                  <c:v> 2020/01/23 08:15:03</c:v>
                </c:pt>
                <c:pt idx="2146">
                  <c:v> 2020/01/23 08:30:00</c:v>
                </c:pt>
                <c:pt idx="2147">
                  <c:v> 2020/01/23 08:45:00</c:v>
                </c:pt>
                <c:pt idx="2148">
                  <c:v> 2020/01/23 09:00:00</c:v>
                </c:pt>
                <c:pt idx="2149">
                  <c:v> 2020/01/23 09:15:00</c:v>
                </c:pt>
                <c:pt idx="2150">
                  <c:v> 2020/01/23 09:30:01</c:v>
                </c:pt>
                <c:pt idx="2151">
                  <c:v> 2020/01/23 09:45:00</c:v>
                </c:pt>
                <c:pt idx="2152">
                  <c:v> 2020/01/23 10:00:01</c:v>
                </c:pt>
                <c:pt idx="2153">
                  <c:v> 2020/01/23 10:15:01</c:v>
                </c:pt>
                <c:pt idx="2154">
                  <c:v> 2020/01/23 10:30:01</c:v>
                </c:pt>
                <c:pt idx="2155">
                  <c:v> 2020/01/23 10:45:01</c:v>
                </c:pt>
                <c:pt idx="2156">
                  <c:v> 2020/01/23 11:00:01</c:v>
                </c:pt>
                <c:pt idx="2157">
                  <c:v> 2020/01/23 11:15:01</c:v>
                </c:pt>
                <c:pt idx="2158">
                  <c:v> 2020/01/23 11:30:00</c:v>
                </c:pt>
                <c:pt idx="2159">
                  <c:v> 2020/01/23 11:45:00</c:v>
                </c:pt>
                <c:pt idx="2160">
                  <c:v> 2020/01/23 12:00:00</c:v>
                </c:pt>
                <c:pt idx="2161">
                  <c:v> 2020/01/23 12:15:00</c:v>
                </c:pt>
                <c:pt idx="2162">
                  <c:v> 2020/01/23 12:30:00</c:v>
                </c:pt>
                <c:pt idx="2163">
                  <c:v> 2020/01/23 12:45:00</c:v>
                </c:pt>
                <c:pt idx="2164">
                  <c:v> 2020/01/23 13:00:00</c:v>
                </c:pt>
                <c:pt idx="2165">
                  <c:v> 2020/01/23 13:15:00</c:v>
                </c:pt>
                <c:pt idx="2166">
                  <c:v> 2020/01/23 13:30:00</c:v>
                </c:pt>
                <c:pt idx="2167">
                  <c:v> 2020/01/23 13:45:00</c:v>
                </c:pt>
                <c:pt idx="2168">
                  <c:v> 2020/01/23 14:00:00</c:v>
                </c:pt>
                <c:pt idx="2169">
                  <c:v> 2020/01/23 14:15:00</c:v>
                </c:pt>
                <c:pt idx="2170">
                  <c:v> 2020/01/23 14:30:00</c:v>
                </c:pt>
                <c:pt idx="2171">
                  <c:v> 2020/01/23 14:45:00</c:v>
                </c:pt>
                <c:pt idx="2172">
                  <c:v> 2020/01/23 15:00:00</c:v>
                </c:pt>
                <c:pt idx="2173">
                  <c:v> 2020/01/23 15:15:00</c:v>
                </c:pt>
                <c:pt idx="2174">
                  <c:v> 2020/01/23 15:30:00</c:v>
                </c:pt>
                <c:pt idx="2175">
                  <c:v> 2020/01/23 15:45:00</c:v>
                </c:pt>
                <c:pt idx="2176">
                  <c:v> 2020/01/23 16:00:00</c:v>
                </c:pt>
                <c:pt idx="2177">
                  <c:v> 2020/01/23 16:15:00</c:v>
                </c:pt>
                <c:pt idx="2178">
                  <c:v> 2020/01/23 16:30:00</c:v>
                </c:pt>
                <c:pt idx="2179">
                  <c:v> 2020/01/23 16:45:00</c:v>
                </c:pt>
                <c:pt idx="2180">
                  <c:v> 2020/01/23 17:00:00</c:v>
                </c:pt>
                <c:pt idx="2181">
                  <c:v> 2020/01/23 17:15:00</c:v>
                </c:pt>
                <c:pt idx="2182">
                  <c:v> 2020/01/23 17:30:00</c:v>
                </c:pt>
                <c:pt idx="2183">
                  <c:v> 2020/01/23 17:45:00</c:v>
                </c:pt>
                <c:pt idx="2184">
                  <c:v> 2020/01/23 18:00:00</c:v>
                </c:pt>
                <c:pt idx="2185">
                  <c:v> 2020/01/23 18:15:00</c:v>
                </c:pt>
                <c:pt idx="2186">
                  <c:v> 2020/01/23 18:30:00</c:v>
                </c:pt>
                <c:pt idx="2187">
                  <c:v> 2020/01/23 18:45:00</c:v>
                </c:pt>
                <c:pt idx="2188">
                  <c:v> 2020/01/23 19:00:00</c:v>
                </c:pt>
                <c:pt idx="2189">
                  <c:v> 2020/01/23 19:15:00</c:v>
                </c:pt>
                <c:pt idx="2190">
                  <c:v> 2020/01/23 19:30:00</c:v>
                </c:pt>
                <c:pt idx="2191">
                  <c:v> 2020/01/23 19:45:00</c:v>
                </c:pt>
                <c:pt idx="2192">
                  <c:v> 2020/01/23 20:00:00</c:v>
                </c:pt>
                <c:pt idx="2193">
                  <c:v> 2020/01/23 20:15:00</c:v>
                </c:pt>
                <c:pt idx="2194">
                  <c:v> 2020/01/23 20:30:00</c:v>
                </c:pt>
                <c:pt idx="2195">
                  <c:v> 2020/01/23 20:45:00</c:v>
                </c:pt>
                <c:pt idx="2196">
                  <c:v> 2020/01/23 21:00:00</c:v>
                </c:pt>
                <c:pt idx="2197">
                  <c:v> 2020/01/23 21:15:00</c:v>
                </c:pt>
                <c:pt idx="2198">
                  <c:v> 2020/01/23 21:30:00</c:v>
                </c:pt>
                <c:pt idx="2199">
                  <c:v> 2020/01/23 21:45:00</c:v>
                </c:pt>
                <c:pt idx="2200">
                  <c:v> 2020/01/23 22:00:00</c:v>
                </c:pt>
                <c:pt idx="2201">
                  <c:v> 2020/01/23 22:15:00</c:v>
                </c:pt>
                <c:pt idx="2202">
                  <c:v> 2020/01/23 22:30:00</c:v>
                </c:pt>
                <c:pt idx="2203">
                  <c:v> 2020/01/23 22:45:00</c:v>
                </c:pt>
                <c:pt idx="2204">
                  <c:v> 2020/01/23 23:00:00</c:v>
                </c:pt>
                <c:pt idx="2205">
                  <c:v> 2020/01/23 23:15:00</c:v>
                </c:pt>
                <c:pt idx="2206">
                  <c:v> 2020/01/23 23:30:00</c:v>
                </c:pt>
                <c:pt idx="2207">
                  <c:v> 2020/01/23 23:45:00</c:v>
                </c:pt>
                <c:pt idx="2208">
                  <c:v> 2020/01/24 00:00:00</c:v>
                </c:pt>
                <c:pt idx="2209">
                  <c:v> 2020/01/24 00:15:00</c:v>
                </c:pt>
                <c:pt idx="2210">
                  <c:v> 2020/01/24 00:30:00</c:v>
                </c:pt>
                <c:pt idx="2211">
                  <c:v> 2020/01/24 00:45:00</c:v>
                </c:pt>
                <c:pt idx="2212">
                  <c:v> 2020/01/24 01:00:00</c:v>
                </c:pt>
                <c:pt idx="2213">
                  <c:v> 2020/01/24 01:15:00</c:v>
                </c:pt>
                <c:pt idx="2214">
                  <c:v> 2020/01/24 01:30:00</c:v>
                </c:pt>
                <c:pt idx="2215">
                  <c:v> 2020/01/24 01:45:00</c:v>
                </c:pt>
                <c:pt idx="2216">
                  <c:v> 2020/01/24 02:00:00</c:v>
                </c:pt>
                <c:pt idx="2217">
                  <c:v> 2020/01/24 02:15:01</c:v>
                </c:pt>
                <c:pt idx="2218">
                  <c:v> 2020/01/24 02:30:00</c:v>
                </c:pt>
                <c:pt idx="2219">
                  <c:v> 2020/01/24 02:45:00</c:v>
                </c:pt>
                <c:pt idx="2220">
                  <c:v> 2020/01/24 03:00:00</c:v>
                </c:pt>
                <c:pt idx="2221">
                  <c:v> 2020/01/24 03:15:01</c:v>
                </c:pt>
                <c:pt idx="2222">
                  <c:v> 2020/01/24 03:30:00</c:v>
                </c:pt>
                <c:pt idx="2223">
                  <c:v> 2020/01/24 03:45:00</c:v>
                </c:pt>
                <c:pt idx="2224">
                  <c:v> 2020/01/24 04:00:51</c:v>
                </c:pt>
                <c:pt idx="2225">
                  <c:v> 2020/01/24 04:15:00</c:v>
                </c:pt>
                <c:pt idx="2226">
                  <c:v> 2020/01/24 04:30:00</c:v>
                </c:pt>
                <c:pt idx="2227">
                  <c:v> 2020/01/24 04:45:00</c:v>
                </c:pt>
                <c:pt idx="2228">
                  <c:v> 2020/01/24 05:00:00</c:v>
                </c:pt>
                <c:pt idx="2229">
                  <c:v> 2020/01/24 05:15:43</c:v>
                </c:pt>
                <c:pt idx="2230">
                  <c:v> 2020/01/24 05:30:01</c:v>
                </c:pt>
                <c:pt idx="2231">
                  <c:v> 2020/01/24 05:45:00</c:v>
                </c:pt>
                <c:pt idx="2232">
                  <c:v> 2020/01/24 06:00:00</c:v>
                </c:pt>
                <c:pt idx="2233">
                  <c:v> 2020/01/24 06:15:00</c:v>
                </c:pt>
                <c:pt idx="2234">
                  <c:v> 2020/01/24 06:30:00</c:v>
                </c:pt>
                <c:pt idx="2235">
                  <c:v> 2020/01/24 06:45:00</c:v>
                </c:pt>
                <c:pt idx="2236">
                  <c:v> 2020/01/24 07:00:00</c:v>
                </c:pt>
                <c:pt idx="2237">
                  <c:v> 2020/01/24 07:15:00</c:v>
                </c:pt>
                <c:pt idx="2238">
                  <c:v> 2020/01/24 07:30:00</c:v>
                </c:pt>
                <c:pt idx="2239">
                  <c:v> 2020/01/24 07:45:00</c:v>
                </c:pt>
                <c:pt idx="2240">
                  <c:v> 2020/01/24 08:03:21</c:v>
                </c:pt>
                <c:pt idx="2241">
                  <c:v> 2020/01/24 08:15:00</c:v>
                </c:pt>
                <c:pt idx="2242">
                  <c:v> 2020/01/24 08:30:00</c:v>
                </c:pt>
                <c:pt idx="2243">
                  <c:v> 2020/01/24 08:45:00</c:v>
                </c:pt>
                <c:pt idx="2244">
                  <c:v> 2020/01/24 09:00:00</c:v>
                </c:pt>
                <c:pt idx="2245">
                  <c:v> 2020/01/24 09:15:00</c:v>
                </c:pt>
                <c:pt idx="2246">
                  <c:v> 2020/01/24 09:30:00</c:v>
                </c:pt>
                <c:pt idx="2247">
                  <c:v> 2020/01/24 09:45:00</c:v>
                </c:pt>
                <c:pt idx="2248">
                  <c:v> 2020/01/24 10:00:01</c:v>
                </c:pt>
                <c:pt idx="2249">
                  <c:v> 2020/01/24 10:15:01</c:v>
                </c:pt>
                <c:pt idx="2250">
                  <c:v> 2020/01/24 10:30:01</c:v>
                </c:pt>
                <c:pt idx="2251">
                  <c:v> 2020/01/24 10:45:00</c:v>
                </c:pt>
                <c:pt idx="2252">
                  <c:v> 2020/01/24 11:00:00</c:v>
                </c:pt>
                <c:pt idx="2253">
                  <c:v> 2020/01/24 11:15:01</c:v>
                </c:pt>
                <c:pt idx="2254">
                  <c:v> 2020/01/24 11:30:00</c:v>
                </c:pt>
                <c:pt idx="2255">
                  <c:v> 2020/01/24 11:45:00</c:v>
                </c:pt>
                <c:pt idx="2256">
                  <c:v> 2020/01/24 12:00:00</c:v>
                </c:pt>
                <c:pt idx="2257">
                  <c:v> 2020/01/24 12:15:00</c:v>
                </c:pt>
                <c:pt idx="2258">
                  <c:v> 2020/01/24 12:30:00</c:v>
                </c:pt>
                <c:pt idx="2259">
                  <c:v> 2020/01/24 12:45:00</c:v>
                </c:pt>
                <c:pt idx="2260">
                  <c:v> 2020/01/24 13:00:00</c:v>
                </c:pt>
                <c:pt idx="2261">
                  <c:v> 2020/01/24 13:15:00</c:v>
                </c:pt>
                <c:pt idx="2262">
                  <c:v> 2020/01/24 13:30:00</c:v>
                </c:pt>
                <c:pt idx="2263">
                  <c:v> 2020/01/24 13:45:00</c:v>
                </c:pt>
                <c:pt idx="2264">
                  <c:v> 2020/01/24 14:00:00</c:v>
                </c:pt>
                <c:pt idx="2265">
                  <c:v> 2020/01/24 14:15:00</c:v>
                </c:pt>
                <c:pt idx="2266">
                  <c:v> 2020/01/24 14:30:09</c:v>
                </c:pt>
                <c:pt idx="2267">
                  <c:v> 2020/01/24 14:45:00</c:v>
                </c:pt>
                <c:pt idx="2268">
                  <c:v> 2020/01/24 15:00:00</c:v>
                </c:pt>
                <c:pt idx="2269">
                  <c:v> 2020/01/24 15:15:00</c:v>
                </c:pt>
                <c:pt idx="2270">
                  <c:v> 2020/01/24 15:30:00</c:v>
                </c:pt>
                <c:pt idx="2271">
                  <c:v> 2020/01/24 15:45:00</c:v>
                </c:pt>
                <c:pt idx="2272">
                  <c:v> 2020/01/24 16:00:00</c:v>
                </c:pt>
                <c:pt idx="2273">
                  <c:v> 2020/01/24 16:15:00</c:v>
                </c:pt>
                <c:pt idx="2274">
                  <c:v> 2020/01/24 16:30:00</c:v>
                </c:pt>
                <c:pt idx="2275">
                  <c:v> 2020/01/24 16:45:00</c:v>
                </c:pt>
                <c:pt idx="2276">
                  <c:v> 2020/01/24 17:00:00</c:v>
                </c:pt>
                <c:pt idx="2277">
                  <c:v> 2020/01/24 17:15:00</c:v>
                </c:pt>
                <c:pt idx="2278">
                  <c:v> 2020/01/24 17:30:00</c:v>
                </c:pt>
                <c:pt idx="2279">
                  <c:v> 2020/01/24 17:45:00</c:v>
                </c:pt>
                <c:pt idx="2280">
                  <c:v> 2020/01/24 18:00:00</c:v>
                </c:pt>
                <c:pt idx="2281">
                  <c:v> 2020/01/24 18:15:00</c:v>
                </c:pt>
                <c:pt idx="2282">
                  <c:v> 2020/01/24 18:30:00</c:v>
                </c:pt>
                <c:pt idx="2283">
                  <c:v> 2020/01/24 18:45:00</c:v>
                </c:pt>
                <c:pt idx="2284">
                  <c:v> 2020/01/24 19:00:00</c:v>
                </c:pt>
                <c:pt idx="2285">
                  <c:v> 2020/01/24 19:15:00</c:v>
                </c:pt>
                <c:pt idx="2286">
                  <c:v> 2020/01/24 19:30:00</c:v>
                </c:pt>
                <c:pt idx="2287">
                  <c:v> 2020/01/24 19:45:00</c:v>
                </c:pt>
                <c:pt idx="2288">
                  <c:v> 2020/01/24 20:00:00</c:v>
                </c:pt>
                <c:pt idx="2289">
                  <c:v> 2020/01/24 20:15:00</c:v>
                </c:pt>
                <c:pt idx="2290">
                  <c:v> 2020/01/24 20:30:00</c:v>
                </c:pt>
                <c:pt idx="2291">
                  <c:v> 2020/01/24 20:45:00</c:v>
                </c:pt>
                <c:pt idx="2292">
                  <c:v> 2020/01/24 21:00:00</c:v>
                </c:pt>
                <c:pt idx="2293">
                  <c:v> 2020/01/24 21:15:00</c:v>
                </c:pt>
                <c:pt idx="2294">
                  <c:v> 2020/01/24 21:30:01</c:v>
                </c:pt>
                <c:pt idx="2295">
                  <c:v> 2020/01/24 21:45:00</c:v>
                </c:pt>
                <c:pt idx="2296">
                  <c:v> 2020/01/24 22:00:00</c:v>
                </c:pt>
                <c:pt idx="2297">
                  <c:v> 2020/01/24 22:15:00</c:v>
                </c:pt>
                <c:pt idx="2298">
                  <c:v> 2020/01/24 22:30:00</c:v>
                </c:pt>
                <c:pt idx="2299">
                  <c:v> 2020/01/24 22:45:00</c:v>
                </c:pt>
                <c:pt idx="2300">
                  <c:v> 2020/01/24 23:00:00</c:v>
                </c:pt>
                <c:pt idx="2301">
                  <c:v> 2020/01/24 23:15:01</c:v>
                </c:pt>
                <c:pt idx="2302">
                  <c:v> 2020/01/24 23:30:00</c:v>
                </c:pt>
                <c:pt idx="2303">
                  <c:v> 2020/01/24 23:45:00</c:v>
                </c:pt>
                <c:pt idx="2304">
                  <c:v> 2020/01/25 00:00:00</c:v>
                </c:pt>
                <c:pt idx="2305">
                  <c:v> 2020/01/25 00:15:00</c:v>
                </c:pt>
                <c:pt idx="2306">
                  <c:v> 2020/01/25 00:30:01</c:v>
                </c:pt>
                <c:pt idx="2307">
                  <c:v> 2020/01/25 00:45:01</c:v>
                </c:pt>
                <c:pt idx="2308">
                  <c:v> 2020/01/25 01:00:00</c:v>
                </c:pt>
                <c:pt idx="2309">
                  <c:v> 2020/01/25 01:15:00</c:v>
                </c:pt>
                <c:pt idx="2310">
                  <c:v> 2020/01/25 01:30:00</c:v>
                </c:pt>
                <c:pt idx="2311">
                  <c:v> 2020/01/25 01:45:00</c:v>
                </c:pt>
                <c:pt idx="2312">
                  <c:v> 2020/01/25 02:00:01</c:v>
                </c:pt>
                <c:pt idx="2313">
                  <c:v> 2020/01/25 02:15:01</c:v>
                </c:pt>
                <c:pt idx="2314">
                  <c:v> 2020/01/25 02:30:00</c:v>
                </c:pt>
                <c:pt idx="2315">
                  <c:v> 2020/01/25 02:45:00</c:v>
                </c:pt>
                <c:pt idx="2316">
                  <c:v> 2020/01/25 03:00:00</c:v>
                </c:pt>
                <c:pt idx="2317">
                  <c:v> 2020/01/25 03:15:00</c:v>
                </c:pt>
                <c:pt idx="2318">
                  <c:v> 2020/01/25 03:30:00</c:v>
                </c:pt>
                <c:pt idx="2319">
                  <c:v> 2020/01/25 03:45:06</c:v>
                </c:pt>
                <c:pt idx="2320">
                  <c:v> 2020/01/25 04:00:00</c:v>
                </c:pt>
                <c:pt idx="2321">
                  <c:v> 2020/01/25 04:15:00</c:v>
                </c:pt>
                <c:pt idx="2322">
                  <c:v> 2020/01/25 04:30:01</c:v>
                </c:pt>
                <c:pt idx="2323">
                  <c:v> 2020/01/25 04:45:00</c:v>
                </c:pt>
                <c:pt idx="2324">
                  <c:v> 2020/01/25 05:00:01</c:v>
                </c:pt>
                <c:pt idx="2325">
                  <c:v> 2020/01/25 05:15:00</c:v>
                </c:pt>
                <c:pt idx="2326">
                  <c:v> 2020/01/25 05:30:00</c:v>
                </c:pt>
                <c:pt idx="2327">
                  <c:v> 2020/01/25 05:45:00</c:v>
                </c:pt>
                <c:pt idx="2328">
                  <c:v> 2020/01/25 06:00:00</c:v>
                </c:pt>
                <c:pt idx="2329">
                  <c:v> 2020/01/25 06:15:00</c:v>
                </c:pt>
                <c:pt idx="2330">
                  <c:v> 2020/01/25 06:30:00</c:v>
                </c:pt>
                <c:pt idx="2331">
                  <c:v> 2020/01/25 06:45:00</c:v>
                </c:pt>
                <c:pt idx="2332">
                  <c:v> 2020/01/25 07:00:00</c:v>
                </c:pt>
                <c:pt idx="2333">
                  <c:v> 2020/01/25 07:15:00</c:v>
                </c:pt>
                <c:pt idx="2334">
                  <c:v> 2020/01/25 07:30:00</c:v>
                </c:pt>
                <c:pt idx="2335">
                  <c:v> 2020/01/25 07:45:00</c:v>
                </c:pt>
                <c:pt idx="2336">
                  <c:v> 2020/01/25 08:00:51</c:v>
                </c:pt>
                <c:pt idx="2337">
                  <c:v> 2020/01/25 08:15:02</c:v>
                </c:pt>
                <c:pt idx="2338">
                  <c:v> 2020/01/25 08:30:00</c:v>
                </c:pt>
                <c:pt idx="2339">
                  <c:v> 2020/01/25 08:45:00</c:v>
                </c:pt>
                <c:pt idx="2340">
                  <c:v> 2020/01/25 09:00:00</c:v>
                </c:pt>
                <c:pt idx="2341">
                  <c:v> 2020/01/25 09:15:00</c:v>
                </c:pt>
                <c:pt idx="2342">
                  <c:v> 2020/01/25 09:30:00</c:v>
                </c:pt>
                <c:pt idx="2343">
                  <c:v> 2020/01/25 09:45:00</c:v>
                </c:pt>
                <c:pt idx="2344">
                  <c:v> 2020/01/25 10:00:00</c:v>
                </c:pt>
                <c:pt idx="2345">
                  <c:v> 2020/01/25 10:15:00</c:v>
                </c:pt>
                <c:pt idx="2346">
                  <c:v> 2020/01/25 10:30:00</c:v>
                </c:pt>
                <c:pt idx="2347">
                  <c:v> 2020/01/25 10:45:00</c:v>
                </c:pt>
                <c:pt idx="2348">
                  <c:v> 2020/01/25 11:00:00</c:v>
                </c:pt>
                <c:pt idx="2349">
                  <c:v> 2020/01/25 11:15:00</c:v>
                </c:pt>
                <c:pt idx="2350">
                  <c:v> 2020/01/25 11:30:00</c:v>
                </c:pt>
                <c:pt idx="2351">
                  <c:v> 2020/01/25 11:45:00</c:v>
                </c:pt>
                <c:pt idx="2352">
                  <c:v> 2020/01/25 12:00:00</c:v>
                </c:pt>
                <c:pt idx="2353">
                  <c:v> 2020/01/25 12:15:00</c:v>
                </c:pt>
                <c:pt idx="2354">
                  <c:v> 2020/01/25 12:30:00</c:v>
                </c:pt>
                <c:pt idx="2355">
                  <c:v> 2020/01/25 12:45:00</c:v>
                </c:pt>
                <c:pt idx="2356">
                  <c:v> 2020/01/25 13:00:00</c:v>
                </c:pt>
                <c:pt idx="2357">
                  <c:v> 2020/01/25 13:15:00</c:v>
                </c:pt>
                <c:pt idx="2358">
                  <c:v> 2020/01/25 13:30:00</c:v>
                </c:pt>
                <c:pt idx="2359">
                  <c:v> 2020/01/25 13:45:00</c:v>
                </c:pt>
                <c:pt idx="2360">
                  <c:v> 2020/01/25 14:00:00</c:v>
                </c:pt>
                <c:pt idx="2361">
                  <c:v> 2020/01/25 14:15:00</c:v>
                </c:pt>
                <c:pt idx="2362">
                  <c:v> 2020/01/25 14:30:00</c:v>
                </c:pt>
                <c:pt idx="2363">
                  <c:v> 2020/01/25 14:45:00</c:v>
                </c:pt>
                <c:pt idx="2364">
                  <c:v> 2020/01/25 15:00:00</c:v>
                </c:pt>
                <c:pt idx="2365">
                  <c:v> 2020/01/25 15:15:00</c:v>
                </c:pt>
                <c:pt idx="2366">
                  <c:v> 2020/01/25 15:30:00</c:v>
                </c:pt>
                <c:pt idx="2367">
                  <c:v> 2020/01/25 15:45:00</c:v>
                </c:pt>
                <c:pt idx="2368">
                  <c:v> 2020/01/25 16:00:00</c:v>
                </c:pt>
                <c:pt idx="2369">
                  <c:v> 2020/01/25 16:15:00</c:v>
                </c:pt>
                <c:pt idx="2370">
                  <c:v> 2020/01/25 16:30:00</c:v>
                </c:pt>
                <c:pt idx="2371">
                  <c:v> 2020/01/25 16:45:00</c:v>
                </c:pt>
                <c:pt idx="2372">
                  <c:v> 2020/01/25 17:00:00</c:v>
                </c:pt>
                <c:pt idx="2373">
                  <c:v> 2020/01/25 17:15:00</c:v>
                </c:pt>
                <c:pt idx="2374">
                  <c:v> 2020/01/25 17:30:00</c:v>
                </c:pt>
                <c:pt idx="2375">
                  <c:v> 2020/01/25 17:45:00</c:v>
                </c:pt>
                <c:pt idx="2376">
                  <c:v> 2020/01/25 18:00:00</c:v>
                </c:pt>
                <c:pt idx="2377">
                  <c:v> 2020/01/25 18:15:00</c:v>
                </c:pt>
                <c:pt idx="2378">
                  <c:v> 2020/01/25 18:30:00</c:v>
                </c:pt>
                <c:pt idx="2379">
                  <c:v> 2020/01/25 18:45:00</c:v>
                </c:pt>
                <c:pt idx="2380">
                  <c:v> 2020/01/25 19:00:00</c:v>
                </c:pt>
                <c:pt idx="2381">
                  <c:v> 2020/01/25 19:15:00</c:v>
                </c:pt>
                <c:pt idx="2382">
                  <c:v> 2020/01/25 19:30:00</c:v>
                </c:pt>
                <c:pt idx="2383">
                  <c:v> 2020/01/25 19:45:00</c:v>
                </c:pt>
                <c:pt idx="2384">
                  <c:v> 2020/01/25 20:00:00</c:v>
                </c:pt>
                <c:pt idx="2385">
                  <c:v> 2020/01/25 20:15:00</c:v>
                </c:pt>
                <c:pt idx="2386">
                  <c:v> 2020/01/25 20:30:00</c:v>
                </c:pt>
                <c:pt idx="2387">
                  <c:v> 2020/01/25 20:45:00</c:v>
                </c:pt>
                <c:pt idx="2388">
                  <c:v> 2020/01/25 21:00:00</c:v>
                </c:pt>
                <c:pt idx="2389">
                  <c:v> 2020/01/25 21:15:00</c:v>
                </c:pt>
                <c:pt idx="2390">
                  <c:v> 2020/01/25 21:30:00</c:v>
                </c:pt>
                <c:pt idx="2391">
                  <c:v> 2020/01/25 21:45:00</c:v>
                </c:pt>
                <c:pt idx="2392">
                  <c:v> 2020/01/25 22:00:00</c:v>
                </c:pt>
                <c:pt idx="2393">
                  <c:v> 2020/01/25 22:15:00</c:v>
                </c:pt>
                <c:pt idx="2394">
                  <c:v> 2020/01/25 22:30:00</c:v>
                </c:pt>
                <c:pt idx="2395">
                  <c:v> 2020/01/25 22:45:00</c:v>
                </c:pt>
                <c:pt idx="2396">
                  <c:v> 2020/01/25 23:00:00</c:v>
                </c:pt>
                <c:pt idx="2397">
                  <c:v> 2020/01/25 23:15:00</c:v>
                </c:pt>
                <c:pt idx="2398">
                  <c:v> 2020/01/25 23:30:00</c:v>
                </c:pt>
                <c:pt idx="2399">
                  <c:v> 2020/01/25 23:45:00</c:v>
                </c:pt>
                <c:pt idx="2400">
                  <c:v> 2020/01/26 00:00:00</c:v>
                </c:pt>
                <c:pt idx="2401">
                  <c:v> 2020/01/26 00:15:00</c:v>
                </c:pt>
                <c:pt idx="2402">
                  <c:v> 2020/01/26 00:30:00</c:v>
                </c:pt>
                <c:pt idx="2403">
                  <c:v> 2020/01/26 00:45:00</c:v>
                </c:pt>
                <c:pt idx="2404">
                  <c:v> 2020/01/26 01:00:00</c:v>
                </c:pt>
                <c:pt idx="2405">
                  <c:v> 2020/01/26 01:15:00</c:v>
                </c:pt>
                <c:pt idx="2406">
                  <c:v> 2020/01/26 01:30:00</c:v>
                </c:pt>
                <c:pt idx="2407">
                  <c:v> 2020/01/26 01:45:00</c:v>
                </c:pt>
                <c:pt idx="2408">
                  <c:v> 2020/01/26 02:00:00</c:v>
                </c:pt>
                <c:pt idx="2409">
                  <c:v> 2020/01/26 02:15:00</c:v>
                </c:pt>
                <c:pt idx="2410">
                  <c:v> 2020/01/26 02:30:00</c:v>
                </c:pt>
                <c:pt idx="2411">
                  <c:v> 2020/01/26 02:45:00</c:v>
                </c:pt>
                <c:pt idx="2412">
                  <c:v> 2020/01/26 03:00:00</c:v>
                </c:pt>
                <c:pt idx="2413">
                  <c:v> 2020/01/26 03:15:00</c:v>
                </c:pt>
                <c:pt idx="2414">
                  <c:v> 2020/01/26 03:30:00</c:v>
                </c:pt>
                <c:pt idx="2415">
                  <c:v> 2020/01/26 03:45:00</c:v>
                </c:pt>
                <c:pt idx="2416">
                  <c:v> 2020/01/26 04:00:27</c:v>
                </c:pt>
                <c:pt idx="2417">
                  <c:v> 2020/01/26 04:15:00</c:v>
                </c:pt>
                <c:pt idx="2418">
                  <c:v> 2020/01/26 04:30:00</c:v>
                </c:pt>
                <c:pt idx="2419">
                  <c:v> 2020/01/26 04:45:00</c:v>
                </c:pt>
                <c:pt idx="2420">
                  <c:v> 2020/01/26 05:00:00</c:v>
                </c:pt>
                <c:pt idx="2421">
                  <c:v> 2020/01/26 05:15:00</c:v>
                </c:pt>
                <c:pt idx="2422">
                  <c:v> 2020/01/26 05:30:00</c:v>
                </c:pt>
                <c:pt idx="2423">
                  <c:v> 2020/01/26 05:45:00</c:v>
                </c:pt>
                <c:pt idx="2424">
                  <c:v> 2020/01/26 06:00:00</c:v>
                </c:pt>
                <c:pt idx="2425">
                  <c:v> 2020/01/26 06:15:00</c:v>
                </c:pt>
                <c:pt idx="2426">
                  <c:v> 2020/01/26 06:30:00</c:v>
                </c:pt>
                <c:pt idx="2427">
                  <c:v> 2020/01/26 06:45:00</c:v>
                </c:pt>
                <c:pt idx="2428">
                  <c:v> 2020/01/26 07:00:00</c:v>
                </c:pt>
                <c:pt idx="2429">
                  <c:v> 2020/01/26 07:15:00</c:v>
                </c:pt>
                <c:pt idx="2430">
                  <c:v> 2020/01/26 07:30:00</c:v>
                </c:pt>
                <c:pt idx="2431">
                  <c:v> 2020/01/26 07:45:00</c:v>
                </c:pt>
                <c:pt idx="2432">
                  <c:v> 2020/01/26 08:00:31</c:v>
                </c:pt>
                <c:pt idx="2433">
                  <c:v> 2020/01/26 08:15:00</c:v>
                </c:pt>
                <c:pt idx="2434">
                  <c:v> 2020/01/26 08:30:00</c:v>
                </c:pt>
                <c:pt idx="2435">
                  <c:v> 2020/01/26 08:46:28</c:v>
                </c:pt>
                <c:pt idx="2436">
                  <c:v> 2020/01/26 09:00:00</c:v>
                </c:pt>
                <c:pt idx="2437">
                  <c:v> 2020/01/26 09:15:00</c:v>
                </c:pt>
                <c:pt idx="2438">
                  <c:v> 2020/01/26 09:30:00</c:v>
                </c:pt>
                <c:pt idx="2439">
                  <c:v> 2020/01/26 09:45:00</c:v>
                </c:pt>
                <c:pt idx="2440">
                  <c:v> 2020/01/26 10:00:00</c:v>
                </c:pt>
                <c:pt idx="2441">
                  <c:v> 2020/01/26 10:15:00</c:v>
                </c:pt>
                <c:pt idx="2442">
                  <c:v> 2020/01/26 10:30:00</c:v>
                </c:pt>
                <c:pt idx="2443">
                  <c:v> 2020/01/26 10:45:00</c:v>
                </c:pt>
                <c:pt idx="2444">
                  <c:v> 2020/01/26 11:00:00</c:v>
                </c:pt>
                <c:pt idx="2445">
                  <c:v> 2020/01/26 11:15:00</c:v>
                </c:pt>
                <c:pt idx="2446">
                  <c:v> 2020/01/26 11:30:00</c:v>
                </c:pt>
                <c:pt idx="2447">
                  <c:v> 2020/01/26 11:45:00</c:v>
                </c:pt>
                <c:pt idx="2448">
                  <c:v> 2020/01/26 12:00:00</c:v>
                </c:pt>
                <c:pt idx="2449">
                  <c:v> 2020/01/26 12:15:00</c:v>
                </c:pt>
                <c:pt idx="2450">
                  <c:v> 2020/01/26 12:30:00</c:v>
                </c:pt>
                <c:pt idx="2451">
                  <c:v> 2020/01/26 12:45:00</c:v>
                </c:pt>
                <c:pt idx="2452">
                  <c:v> 2020/01/26 13:00:00</c:v>
                </c:pt>
                <c:pt idx="2453">
                  <c:v> 2020/01/26 13:15:00</c:v>
                </c:pt>
                <c:pt idx="2454">
                  <c:v> 2020/01/26 13:30:00</c:v>
                </c:pt>
                <c:pt idx="2455">
                  <c:v> 2020/01/26 13:45:00</c:v>
                </c:pt>
                <c:pt idx="2456">
                  <c:v> 2020/01/26 14:00:00</c:v>
                </c:pt>
                <c:pt idx="2457">
                  <c:v> 2020/01/26 14:15:00</c:v>
                </c:pt>
                <c:pt idx="2458">
                  <c:v> 2020/01/26 14:30:00</c:v>
                </c:pt>
                <c:pt idx="2459">
                  <c:v> 2020/01/26 14:45:00</c:v>
                </c:pt>
                <c:pt idx="2460">
                  <c:v> 2020/01/26 15:00:00</c:v>
                </c:pt>
                <c:pt idx="2461">
                  <c:v> 2020/01/26 15:15:00</c:v>
                </c:pt>
                <c:pt idx="2462">
                  <c:v> 2020/01/26 15:30:00</c:v>
                </c:pt>
                <c:pt idx="2463">
                  <c:v> 2020/01/26 15:45:00</c:v>
                </c:pt>
                <c:pt idx="2464">
                  <c:v> 2020/01/26 16:00:01</c:v>
                </c:pt>
                <c:pt idx="2465">
                  <c:v> 2020/01/26 16:15:00</c:v>
                </c:pt>
                <c:pt idx="2466">
                  <c:v> 2020/01/26 16:30:00</c:v>
                </c:pt>
                <c:pt idx="2467">
                  <c:v> 2020/01/26 16:45:00</c:v>
                </c:pt>
                <c:pt idx="2468">
                  <c:v> 2020/01/26 17:00:00</c:v>
                </c:pt>
                <c:pt idx="2469">
                  <c:v> 2020/01/26 17:15:00</c:v>
                </c:pt>
                <c:pt idx="2470">
                  <c:v> 2020/01/26 17:30:00</c:v>
                </c:pt>
                <c:pt idx="2471">
                  <c:v> 2020/01/26 17:45:00</c:v>
                </c:pt>
                <c:pt idx="2472">
                  <c:v> 2020/01/26 18:00:00</c:v>
                </c:pt>
                <c:pt idx="2473">
                  <c:v> 2020/01/26 18:15:00</c:v>
                </c:pt>
                <c:pt idx="2474">
                  <c:v> 2020/01/26 18:30:00</c:v>
                </c:pt>
                <c:pt idx="2475">
                  <c:v> 2020/01/26 18:45:00</c:v>
                </c:pt>
                <c:pt idx="2476">
                  <c:v> 2020/01/26 19:00:00</c:v>
                </c:pt>
                <c:pt idx="2477">
                  <c:v> 2020/01/26 19:15:00</c:v>
                </c:pt>
                <c:pt idx="2478">
                  <c:v> 2020/01/26 19:30:00</c:v>
                </c:pt>
                <c:pt idx="2479">
                  <c:v> 2020/01/26 19:45:00</c:v>
                </c:pt>
                <c:pt idx="2480">
                  <c:v> 2020/01/26 20:00:00</c:v>
                </c:pt>
                <c:pt idx="2481">
                  <c:v> 2020/01/26 20:15:00</c:v>
                </c:pt>
                <c:pt idx="2482">
                  <c:v> 2020/01/26 20:30:00</c:v>
                </c:pt>
                <c:pt idx="2483">
                  <c:v> 2020/01/26 20:45:00</c:v>
                </c:pt>
                <c:pt idx="2484">
                  <c:v> 2020/01/26 21:00:00</c:v>
                </c:pt>
                <c:pt idx="2485">
                  <c:v> 2020/01/26 21:15:00</c:v>
                </c:pt>
                <c:pt idx="2486">
                  <c:v> 2020/01/26 21:30:00</c:v>
                </c:pt>
                <c:pt idx="2487">
                  <c:v> 2020/01/26 21:45:00</c:v>
                </c:pt>
                <c:pt idx="2488">
                  <c:v> 2020/01/26 22:00:00</c:v>
                </c:pt>
                <c:pt idx="2489">
                  <c:v> 2020/01/26 22:15:00</c:v>
                </c:pt>
                <c:pt idx="2490">
                  <c:v> 2020/01/26 22:30:00</c:v>
                </c:pt>
                <c:pt idx="2491">
                  <c:v> 2020/01/26 22:45:00</c:v>
                </c:pt>
                <c:pt idx="2492">
                  <c:v> 2020/01/26 23:00:00</c:v>
                </c:pt>
                <c:pt idx="2493">
                  <c:v> 2020/01/26 23:15:00</c:v>
                </c:pt>
                <c:pt idx="2494">
                  <c:v> 2020/01/26 23:30:00</c:v>
                </c:pt>
                <c:pt idx="2495">
                  <c:v> 2020/01/26 23:45:00</c:v>
                </c:pt>
                <c:pt idx="2496">
                  <c:v> 2020/01/27 00:00:00</c:v>
                </c:pt>
                <c:pt idx="2497">
                  <c:v> 2020/01/27 00:15:00</c:v>
                </c:pt>
                <c:pt idx="2498">
                  <c:v> 2020/01/27 00:30:02</c:v>
                </c:pt>
                <c:pt idx="2499">
                  <c:v> 2020/01/27 00:45:00</c:v>
                </c:pt>
                <c:pt idx="2500">
                  <c:v> 2020/01/27 01:00:00</c:v>
                </c:pt>
                <c:pt idx="2501">
                  <c:v> 2020/01/27 01:15:00</c:v>
                </c:pt>
                <c:pt idx="2502">
                  <c:v> 2020/01/27 01:30:00</c:v>
                </c:pt>
                <c:pt idx="2503">
                  <c:v> 2020/01/27 01:45:00</c:v>
                </c:pt>
                <c:pt idx="2504">
                  <c:v> 2020/01/27 02:00:00</c:v>
                </c:pt>
                <c:pt idx="2505">
                  <c:v> 2020/01/27 02:15:00</c:v>
                </c:pt>
                <c:pt idx="2506">
                  <c:v> 2020/01/27 02:30:00</c:v>
                </c:pt>
                <c:pt idx="2507">
                  <c:v> 2020/01/27 02:45:00</c:v>
                </c:pt>
                <c:pt idx="2508">
                  <c:v> 2020/01/27 03:00:00</c:v>
                </c:pt>
                <c:pt idx="2509">
                  <c:v> 2020/01/27 03:15:00</c:v>
                </c:pt>
                <c:pt idx="2510">
                  <c:v> 2020/01/27 03:30:00</c:v>
                </c:pt>
                <c:pt idx="2511">
                  <c:v> 2020/01/27 03:47:20</c:v>
                </c:pt>
                <c:pt idx="2512">
                  <c:v> 2020/01/27 04:00:00</c:v>
                </c:pt>
                <c:pt idx="2513">
                  <c:v> 2020/01/27 04:15:00</c:v>
                </c:pt>
                <c:pt idx="2514">
                  <c:v> 2020/01/27 04:30:00</c:v>
                </c:pt>
                <c:pt idx="2515">
                  <c:v> 2020/01/27 04:45:00</c:v>
                </c:pt>
                <c:pt idx="2516">
                  <c:v> 2020/01/27 05:00:00</c:v>
                </c:pt>
                <c:pt idx="2517">
                  <c:v> 2020/01/27 05:15:00</c:v>
                </c:pt>
                <c:pt idx="2518">
                  <c:v> 2020/01/27 05:30:00</c:v>
                </c:pt>
                <c:pt idx="2519">
                  <c:v> 2020/01/27 05:45:00</c:v>
                </c:pt>
                <c:pt idx="2520">
                  <c:v> 2020/01/27 06:00:00</c:v>
                </c:pt>
                <c:pt idx="2521">
                  <c:v> 2020/01/27 06:15:00</c:v>
                </c:pt>
                <c:pt idx="2522">
                  <c:v> 2020/01/27 06:30:01</c:v>
                </c:pt>
                <c:pt idx="2523">
                  <c:v> 2020/01/27 06:45:00</c:v>
                </c:pt>
                <c:pt idx="2524">
                  <c:v> 2020/01/27 07:00:00</c:v>
                </c:pt>
                <c:pt idx="2525">
                  <c:v> 2020/01/27 07:15:00</c:v>
                </c:pt>
                <c:pt idx="2526">
                  <c:v> 2020/01/27 07:30:00</c:v>
                </c:pt>
                <c:pt idx="2527">
                  <c:v> 2020/01/27 07:45:00</c:v>
                </c:pt>
                <c:pt idx="2528">
                  <c:v> 2020/01/27 08:00:37</c:v>
                </c:pt>
                <c:pt idx="2529">
                  <c:v> 2020/01/27 08:15:25</c:v>
                </c:pt>
                <c:pt idx="2530">
                  <c:v> 2020/01/27 08:30:00</c:v>
                </c:pt>
                <c:pt idx="2531">
                  <c:v> 2020/01/27 08:45:00</c:v>
                </c:pt>
                <c:pt idx="2532">
                  <c:v> 2020/01/27 09:00:00</c:v>
                </c:pt>
                <c:pt idx="2533">
                  <c:v> 2020/01/27 09:15:00</c:v>
                </c:pt>
                <c:pt idx="2534">
                  <c:v> 2020/01/27 09:30:00</c:v>
                </c:pt>
                <c:pt idx="2535">
                  <c:v> 2020/01/27 09:45:00</c:v>
                </c:pt>
                <c:pt idx="2536">
                  <c:v> 2020/01/27 10:00:00</c:v>
                </c:pt>
                <c:pt idx="2537">
                  <c:v> 2020/01/27 10:15:00</c:v>
                </c:pt>
                <c:pt idx="2538">
                  <c:v> 2020/01/27 10:30:00</c:v>
                </c:pt>
                <c:pt idx="2539">
                  <c:v> 2020/01/27 10:45:00</c:v>
                </c:pt>
                <c:pt idx="2540">
                  <c:v> 2020/01/27 11:00:00</c:v>
                </c:pt>
                <c:pt idx="2541">
                  <c:v> 2020/01/27 11:15:00</c:v>
                </c:pt>
                <c:pt idx="2542">
                  <c:v> 2020/01/27 11:30:00</c:v>
                </c:pt>
                <c:pt idx="2543">
                  <c:v> 2020/01/27 11:45:00</c:v>
                </c:pt>
                <c:pt idx="2544">
                  <c:v> 2020/01/27 12:00:00</c:v>
                </c:pt>
                <c:pt idx="2545">
                  <c:v> 2020/01/27 12:15:00</c:v>
                </c:pt>
                <c:pt idx="2546">
                  <c:v> 2020/01/27 12:30:00</c:v>
                </c:pt>
                <c:pt idx="2547">
                  <c:v> 2020/01/27 12:45:00</c:v>
                </c:pt>
                <c:pt idx="2548">
                  <c:v> 2020/01/27 13:00:00</c:v>
                </c:pt>
                <c:pt idx="2549">
                  <c:v> 2020/01/27 13:15:00</c:v>
                </c:pt>
                <c:pt idx="2550">
                  <c:v> 2020/01/27 13:30:00</c:v>
                </c:pt>
                <c:pt idx="2551">
                  <c:v> 2020/01/27 13:45:00</c:v>
                </c:pt>
                <c:pt idx="2552">
                  <c:v> 2020/01/27 14:00:00</c:v>
                </c:pt>
                <c:pt idx="2553">
                  <c:v> 2020/01/27 14:15:00</c:v>
                </c:pt>
                <c:pt idx="2554">
                  <c:v> 2020/01/27 14:30:00</c:v>
                </c:pt>
                <c:pt idx="2555">
                  <c:v> 2020/01/27 14:45:00</c:v>
                </c:pt>
                <c:pt idx="2556">
                  <c:v> 2020/01/27 15:00:00</c:v>
                </c:pt>
                <c:pt idx="2557">
                  <c:v> 2020/01/27 15:15:00</c:v>
                </c:pt>
                <c:pt idx="2558">
                  <c:v> 2020/01/27 15:30:00</c:v>
                </c:pt>
                <c:pt idx="2559">
                  <c:v> 2020/01/27 15:45:00</c:v>
                </c:pt>
                <c:pt idx="2560">
                  <c:v> 2020/01/27 16:00:00</c:v>
                </c:pt>
                <c:pt idx="2561">
                  <c:v> 2020/01/27 16:15:00</c:v>
                </c:pt>
                <c:pt idx="2562">
                  <c:v> 2020/01/27 16:30:00</c:v>
                </c:pt>
                <c:pt idx="2563">
                  <c:v> 2020/01/27 16:45:00</c:v>
                </c:pt>
                <c:pt idx="2564">
                  <c:v> 2020/01/27 17:00:00</c:v>
                </c:pt>
                <c:pt idx="2565">
                  <c:v> 2020/01/27 17:15:00</c:v>
                </c:pt>
                <c:pt idx="2566">
                  <c:v> 2020/01/27 17:30:00</c:v>
                </c:pt>
                <c:pt idx="2567">
                  <c:v> 2020/01/27 17:45:00</c:v>
                </c:pt>
                <c:pt idx="2568">
                  <c:v> 2020/01/27 18:00:01</c:v>
                </c:pt>
                <c:pt idx="2569">
                  <c:v> 2020/01/27 18:15:00</c:v>
                </c:pt>
                <c:pt idx="2570">
                  <c:v> 2020/01/27 18:30:00</c:v>
                </c:pt>
                <c:pt idx="2571">
                  <c:v> 2020/01/27 18:45:00</c:v>
                </c:pt>
                <c:pt idx="2572">
                  <c:v> 2020/01/27 19:00:00</c:v>
                </c:pt>
                <c:pt idx="2573">
                  <c:v> 2020/01/27 19:15:00</c:v>
                </c:pt>
                <c:pt idx="2574">
                  <c:v> 2020/01/27 19:30:00</c:v>
                </c:pt>
                <c:pt idx="2575">
                  <c:v> 2020/01/27 19:45:00</c:v>
                </c:pt>
                <c:pt idx="2576">
                  <c:v> 2020/01/27 20:00:00</c:v>
                </c:pt>
                <c:pt idx="2577">
                  <c:v> 2020/01/27 20:15:00</c:v>
                </c:pt>
                <c:pt idx="2578">
                  <c:v> 2020/01/27 20:30:00</c:v>
                </c:pt>
                <c:pt idx="2579">
                  <c:v> 2020/01/27 20:45:01</c:v>
                </c:pt>
                <c:pt idx="2580">
                  <c:v> 2020/01/27 21:00:00</c:v>
                </c:pt>
                <c:pt idx="2581">
                  <c:v> 2020/01/27 21:15:00</c:v>
                </c:pt>
                <c:pt idx="2582">
                  <c:v> 2020/01/27 21:30:00</c:v>
                </c:pt>
                <c:pt idx="2583">
                  <c:v> 2020/01/27 21:45:00</c:v>
                </c:pt>
                <c:pt idx="2584">
                  <c:v> 2020/01/27 22:00:00</c:v>
                </c:pt>
                <c:pt idx="2585">
                  <c:v> 2020/01/27 22:15:00</c:v>
                </c:pt>
                <c:pt idx="2586">
                  <c:v> 2020/01/27 22:30:00</c:v>
                </c:pt>
                <c:pt idx="2587">
                  <c:v> 2020/01/27 22:45:00</c:v>
                </c:pt>
                <c:pt idx="2588">
                  <c:v> 2020/01/27 23:00:00</c:v>
                </c:pt>
                <c:pt idx="2589">
                  <c:v> 2020/01/27 23:15:00</c:v>
                </c:pt>
                <c:pt idx="2590">
                  <c:v> 2020/01/27 23:30:00</c:v>
                </c:pt>
                <c:pt idx="2591">
                  <c:v> 2020/01/27 23:45:00</c:v>
                </c:pt>
                <c:pt idx="2592">
                  <c:v> 2020/01/28 00:00:00</c:v>
                </c:pt>
                <c:pt idx="2593">
                  <c:v> 2020/01/28 00:15:00</c:v>
                </c:pt>
                <c:pt idx="2594">
                  <c:v> 2020/01/28 00:30:01</c:v>
                </c:pt>
                <c:pt idx="2595">
                  <c:v> 2020/01/28 00:45:00</c:v>
                </c:pt>
                <c:pt idx="2596">
                  <c:v> 2020/01/28 01:00:00</c:v>
                </c:pt>
                <c:pt idx="2597">
                  <c:v> 2020/01/28 01:15:00</c:v>
                </c:pt>
                <c:pt idx="2598">
                  <c:v> 2020/01/28 01:30:00</c:v>
                </c:pt>
                <c:pt idx="2599">
                  <c:v> 2020/01/28 01:45:00</c:v>
                </c:pt>
                <c:pt idx="2600">
                  <c:v> 2020/01/28 02:00:00</c:v>
                </c:pt>
                <c:pt idx="2601">
                  <c:v> 2020/01/28 02:15:00</c:v>
                </c:pt>
                <c:pt idx="2602">
                  <c:v> 2020/01/28 02:30:00</c:v>
                </c:pt>
                <c:pt idx="2603">
                  <c:v> 2020/01/28 02:45:00</c:v>
                </c:pt>
                <c:pt idx="2604">
                  <c:v> 2020/01/28 03:00:00</c:v>
                </c:pt>
                <c:pt idx="2605">
                  <c:v> 2020/01/28 03:15:01</c:v>
                </c:pt>
                <c:pt idx="2606">
                  <c:v> 2020/01/28 03:30:10</c:v>
                </c:pt>
                <c:pt idx="2607">
                  <c:v> 2020/01/28 03:45:00</c:v>
                </c:pt>
                <c:pt idx="2608">
                  <c:v> 2020/01/28 04:00:00</c:v>
                </c:pt>
                <c:pt idx="2609">
                  <c:v> 2020/01/28 04:15:00</c:v>
                </c:pt>
                <c:pt idx="2610">
                  <c:v> 2020/01/28 04:30:00</c:v>
                </c:pt>
                <c:pt idx="2611">
                  <c:v> 2020/01/28 04:45:00</c:v>
                </c:pt>
                <c:pt idx="2612">
                  <c:v> 2020/01/28 05:00:00</c:v>
                </c:pt>
                <c:pt idx="2613">
                  <c:v> 2020/01/28 05:15:00</c:v>
                </c:pt>
                <c:pt idx="2614">
                  <c:v> 2020/01/28 05:30:00</c:v>
                </c:pt>
                <c:pt idx="2615">
                  <c:v> 2020/01/28 05:45:00</c:v>
                </c:pt>
                <c:pt idx="2616">
                  <c:v> 2020/01/28 06:00:00</c:v>
                </c:pt>
                <c:pt idx="2617">
                  <c:v> 2020/01/28 06:15:00</c:v>
                </c:pt>
                <c:pt idx="2618">
                  <c:v> 2020/01/28 06:30:00</c:v>
                </c:pt>
                <c:pt idx="2619">
                  <c:v> 2020/01/28 06:45:00</c:v>
                </c:pt>
                <c:pt idx="2620">
                  <c:v> 2020/01/28 07:00:00</c:v>
                </c:pt>
                <c:pt idx="2621">
                  <c:v> 2020/01/28 07:15:00</c:v>
                </c:pt>
                <c:pt idx="2622">
                  <c:v> 2020/01/28 07:30:00</c:v>
                </c:pt>
                <c:pt idx="2623">
                  <c:v> 2020/01/28 07:45:00</c:v>
                </c:pt>
                <c:pt idx="2624">
                  <c:v> 2020/01/28 08:01:36</c:v>
                </c:pt>
                <c:pt idx="2625">
                  <c:v> 2020/01/28 08:15:01</c:v>
                </c:pt>
                <c:pt idx="2626">
                  <c:v> 2020/01/28 08:30:00</c:v>
                </c:pt>
                <c:pt idx="2627">
                  <c:v> 2020/01/28 08:45:00</c:v>
                </c:pt>
                <c:pt idx="2628">
                  <c:v> 2020/01/28 09:00:00</c:v>
                </c:pt>
                <c:pt idx="2629">
                  <c:v> 2020/01/28 09:15:00</c:v>
                </c:pt>
                <c:pt idx="2630">
                  <c:v> 2020/01/28 09:30:00</c:v>
                </c:pt>
                <c:pt idx="2631">
                  <c:v> 2020/01/28 09:45:00</c:v>
                </c:pt>
                <c:pt idx="2632">
                  <c:v> 2020/01/28 10:00:00</c:v>
                </c:pt>
                <c:pt idx="2633">
                  <c:v> 2020/01/28 10:15:00</c:v>
                </c:pt>
                <c:pt idx="2634">
                  <c:v> 2020/01/28 10:30:00</c:v>
                </c:pt>
                <c:pt idx="2635">
                  <c:v> 2020/01/28 10:45:00</c:v>
                </c:pt>
                <c:pt idx="2636">
                  <c:v> 2020/01/28 11:00:01</c:v>
                </c:pt>
                <c:pt idx="2637">
                  <c:v> 2020/01/28 11:15:00</c:v>
                </c:pt>
                <c:pt idx="2638">
                  <c:v> 2020/01/28 11:30:00</c:v>
                </c:pt>
                <c:pt idx="2639">
                  <c:v> 2020/01/28 11:45:55</c:v>
                </c:pt>
                <c:pt idx="2640">
                  <c:v> 2020/01/28 12:00:00</c:v>
                </c:pt>
                <c:pt idx="2641">
                  <c:v> 2020/01/28 12:15:00</c:v>
                </c:pt>
                <c:pt idx="2642">
                  <c:v> 2020/01/28 12:30:00</c:v>
                </c:pt>
                <c:pt idx="2643">
                  <c:v> 2020/01/28 12:45:00</c:v>
                </c:pt>
                <c:pt idx="2644">
                  <c:v> 2020/01/28 13:00:00</c:v>
                </c:pt>
                <c:pt idx="2645">
                  <c:v> 2020/01/28 13:15:00</c:v>
                </c:pt>
                <c:pt idx="2646">
                  <c:v> 2020/01/28 13:30:00</c:v>
                </c:pt>
                <c:pt idx="2647">
                  <c:v> 2020/01/28 13:45:00</c:v>
                </c:pt>
                <c:pt idx="2648">
                  <c:v> 2020/01/28 14:00:01</c:v>
                </c:pt>
                <c:pt idx="2649">
                  <c:v> 2020/01/28 14:15:01</c:v>
                </c:pt>
                <c:pt idx="2650">
                  <c:v> 2020/01/28 14:30:00</c:v>
                </c:pt>
                <c:pt idx="2651">
                  <c:v> 2020/01/28 14:45:00</c:v>
                </c:pt>
                <c:pt idx="2652">
                  <c:v> 2020/01/28 15:00:00</c:v>
                </c:pt>
                <c:pt idx="2653">
                  <c:v> 2020/01/28 15:15:00</c:v>
                </c:pt>
                <c:pt idx="2654">
                  <c:v> 2020/01/28 15:30:00</c:v>
                </c:pt>
                <c:pt idx="2655">
                  <c:v> 2020/01/28 15:45:00</c:v>
                </c:pt>
                <c:pt idx="2656">
                  <c:v> 2020/01/28 16:00:00</c:v>
                </c:pt>
                <c:pt idx="2657">
                  <c:v> 2020/01/28 16:15:00</c:v>
                </c:pt>
                <c:pt idx="2658">
                  <c:v> 2020/01/28 16:30:00</c:v>
                </c:pt>
                <c:pt idx="2659">
                  <c:v> 2020/01/28 16:45:00</c:v>
                </c:pt>
                <c:pt idx="2660">
                  <c:v> 2020/01/28 17:00:00</c:v>
                </c:pt>
                <c:pt idx="2661">
                  <c:v> 2020/01/28 17:15:00</c:v>
                </c:pt>
                <c:pt idx="2662">
                  <c:v> 2020/01/28 17:30:00</c:v>
                </c:pt>
                <c:pt idx="2663">
                  <c:v> 2020/01/28 17:45:00</c:v>
                </c:pt>
                <c:pt idx="2664">
                  <c:v> 2020/01/28 18:00:00</c:v>
                </c:pt>
                <c:pt idx="2665">
                  <c:v> 2020/01/28 18:15:00</c:v>
                </c:pt>
                <c:pt idx="2666">
                  <c:v> 2020/01/28 18:30:01</c:v>
                </c:pt>
                <c:pt idx="2667">
                  <c:v> 2020/01/28 18:45:00</c:v>
                </c:pt>
                <c:pt idx="2668">
                  <c:v> 2020/01/28 19:00:00</c:v>
                </c:pt>
                <c:pt idx="2669">
                  <c:v> 2020/01/28 19:15:00</c:v>
                </c:pt>
                <c:pt idx="2670">
                  <c:v> 2020/01/28 19:30:00</c:v>
                </c:pt>
                <c:pt idx="2671">
                  <c:v> 2020/01/28 19:45:00</c:v>
                </c:pt>
                <c:pt idx="2672">
                  <c:v> 2020/01/28 20:00:00</c:v>
                </c:pt>
                <c:pt idx="2673">
                  <c:v> 2020/01/28 20:15:00</c:v>
                </c:pt>
                <c:pt idx="2674">
                  <c:v> 2020/01/28 20:30:00</c:v>
                </c:pt>
                <c:pt idx="2675">
                  <c:v> 2020/01/28 20:45:14</c:v>
                </c:pt>
                <c:pt idx="2676">
                  <c:v> 2020/01/28 21:00:00</c:v>
                </c:pt>
                <c:pt idx="2677">
                  <c:v> 2020/01/28 21:15:01</c:v>
                </c:pt>
                <c:pt idx="2678">
                  <c:v> 2020/01/28 21:30:00</c:v>
                </c:pt>
                <c:pt idx="2679">
                  <c:v> 2020/01/28 21:45:00</c:v>
                </c:pt>
                <c:pt idx="2680">
                  <c:v> 2020/01/28 22:00:01</c:v>
                </c:pt>
                <c:pt idx="2681">
                  <c:v> 2020/01/28 22:15:00</c:v>
                </c:pt>
                <c:pt idx="2682">
                  <c:v> 2020/01/28 22:30:00</c:v>
                </c:pt>
                <c:pt idx="2683">
                  <c:v> 2020/01/28 22:45:00</c:v>
                </c:pt>
                <c:pt idx="2684">
                  <c:v> 2020/01/28 23:00:00</c:v>
                </c:pt>
                <c:pt idx="2685">
                  <c:v> 2020/01/28 23:15:01</c:v>
                </c:pt>
                <c:pt idx="2686">
                  <c:v> 2020/01/28 23:30:00</c:v>
                </c:pt>
                <c:pt idx="2687">
                  <c:v> 2020/01/28 23:45:00</c:v>
                </c:pt>
                <c:pt idx="2688">
                  <c:v> 2020/01/29 00:00:00</c:v>
                </c:pt>
                <c:pt idx="2689">
                  <c:v> 2020/01/29 00:15:00</c:v>
                </c:pt>
                <c:pt idx="2690">
                  <c:v> 2020/01/29 00:30:00</c:v>
                </c:pt>
                <c:pt idx="2691">
                  <c:v> 2020/01/29 00:45:00</c:v>
                </c:pt>
                <c:pt idx="2692">
                  <c:v> 2020/01/29 01:00:00</c:v>
                </c:pt>
                <c:pt idx="2693">
                  <c:v> 2020/01/29 01:15:00</c:v>
                </c:pt>
                <c:pt idx="2694">
                  <c:v> 2020/01/29 01:30:00</c:v>
                </c:pt>
                <c:pt idx="2695">
                  <c:v> 2020/01/29 01:45:00</c:v>
                </c:pt>
                <c:pt idx="2696">
                  <c:v> 2020/01/29 02:00:00</c:v>
                </c:pt>
                <c:pt idx="2697">
                  <c:v> 2020/01/29 02:15:00</c:v>
                </c:pt>
                <c:pt idx="2698">
                  <c:v> 2020/01/29 02:30:00</c:v>
                </c:pt>
                <c:pt idx="2699">
                  <c:v> 2020/01/29 02:45:00</c:v>
                </c:pt>
                <c:pt idx="2700">
                  <c:v> 2020/01/29 03:00:00</c:v>
                </c:pt>
                <c:pt idx="2701">
                  <c:v> 2020/01/29 03:15:00</c:v>
                </c:pt>
                <c:pt idx="2702">
                  <c:v> 2020/01/29 03:30:00</c:v>
                </c:pt>
                <c:pt idx="2703">
                  <c:v> 2020/01/29 03:45:06</c:v>
                </c:pt>
                <c:pt idx="2704">
                  <c:v> 2020/01/29 04:00:00</c:v>
                </c:pt>
                <c:pt idx="2705">
                  <c:v> 2020/01/29 04:15:00</c:v>
                </c:pt>
                <c:pt idx="2706">
                  <c:v> 2020/01/29 04:30:00</c:v>
                </c:pt>
                <c:pt idx="2707">
                  <c:v> 2020/01/29 04:45:00</c:v>
                </c:pt>
                <c:pt idx="2708">
                  <c:v> 2020/01/29 05:00:00</c:v>
                </c:pt>
                <c:pt idx="2709">
                  <c:v> 2020/01/29 05:15:00</c:v>
                </c:pt>
                <c:pt idx="2710">
                  <c:v> 2020/01/29 05:30:00</c:v>
                </c:pt>
                <c:pt idx="2711">
                  <c:v> 2020/01/29 05:45:00</c:v>
                </c:pt>
                <c:pt idx="2712">
                  <c:v> 2020/01/29 06:00:00</c:v>
                </c:pt>
                <c:pt idx="2713">
                  <c:v> 2020/01/29 06:15:01</c:v>
                </c:pt>
                <c:pt idx="2714">
                  <c:v> 2020/01/29 06:30:00</c:v>
                </c:pt>
                <c:pt idx="2715">
                  <c:v> 2020/01/29 06:45:00</c:v>
                </c:pt>
                <c:pt idx="2716">
                  <c:v> 2020/01/29 07:00:00</c:v>
                </c:pt>
                <c:pt idx="2717">
                  <c:v> 2020/01/29 07:15:00</c:v>
                </c:pt>
                <c:pt idx="2718">
                  <c:v> 2020/01/29 07:30:01</c:v>
                </c:pt>
                <c:pt idx="2719">
                  <c:v> 2020/01/29 07:45:00</c:v>
                </c:pt>
                <c:pt idx="2720">
                  <c:v> 2020/01/29 08:01:04</c:v>
                </c:pt>
                <c:pt idx="2721">
                  <c:v> 2020/01/29 08:15:22</c:v>
                </c:pt>
                <c:pt idx="2722">
                  <c:v> 2020/01/29 08:30:00</c:v>
                </c:pt>
                <c:pt idx="2723">
                  <c:v> 2020/01/29 08:45:00</c:v>
                </c:pt>
                <c:pt idx="2724">
                  <c:v> 2020/01/29 09:00:00</c:v>
                </c:pt>
                <c:pt idx="2725">
                  <c:v> 2020/01/29 09:15:00</c:v>
                </c:pt>
                <c:pt idx="2726">
                  <c:v> 2020/01/29 09:30:00</c:v>
                </c:pt>
                <c:pt idx="2727">
                  <c:v> 2020/01/29 09:45:00</c:v>
                </c:pt>
                <c:pt idx="2728">
                  <c:v> 2020/01/29 10:00:00</c:v>
                </c:pt>
                <c:pt idx="2729">
                  <c:v> 2020/01/29 10:15:01</c:v>
                </c:pt>
                <c:pt idx="2730">
                  <c:v> 2020/01/29 10:30:00</c:v>
                </c:pt>
                <c:pt idx="2731">
                  <c:v> 2020/01/29 10:45:00</c:v>
                </c:pt>
                <c:pt idx="2732">
                  <c:v> 2020/01/29 11:00:00</c:v>
                </c:pt>
                <c:pt idx="2733">
                  <c:v> 2020/01/29 11:15:00</c:v>
                </c:pt>
                <c:pt idx="2734">
                  <c:v> 2020/01/29 11:30:00</c:v>
                </c:pt>
                <c:pt idx="2735">
                  <c:v> 2020/01/29 11:45:01</c:v>
                </c:pt>
                <c:pt idx="2736">
                  <c:v> 2020/01/29 12:00:00</c:v>
                </c:pt>
                <c:pt idx="2737">
                  <c:v> 2020/01/29 12:15:01</c:v>
                </c:pt>
                <c:pt idx="2738">
                  <c:v> 2020/01/29 12:30:01</c:v>
                </c:pt>
                <c:pt idx="2739">
                  <c:v> 2020/01/29 12:45:01</c:v>
                </c:pt>
                <c:pt idx="2740">
                  <c:v> 2020/01/29 13:00:01</c:v>
                </c:pt>
                <c:pt idx="2741">
                  <c:v> 2020/01/29 13:15:01</c:v>
                </c:pt>
                <c:pt idx="2742">
                  <c:v> 2020/01/29 13:30:01</c:v>
                </c:pt>
                <c:pt idx="2743">
                  <c:v> 2020/01/29 13:45:01</c:v>
                </c:pt>
                <c:pt idx="2744">
                  <c:v> 2020/01/29 14:00:00</c:v>
                </c:pt>
                <c:pt idx="2745">
                  <c:v> 2020/01/29 14:15:00</c:v>
                </c:pt>
                <c:pt idx="2746">
                  <c:v> 2020/01/29 14:30:00</c:v>
                </c:pt>
                <c:pt idx="2747">
                  <c:v> 2020/01/29 14:45:00</c:v>
                </c:pt>
                <c:pt idx="2748">
                  <c:v> 2020/01/29 15:00:01</c:v>
                </c:pt>
                <c:pt idx="2749">
                  <c:v> 2020/01/29 15:15:00</c:v>
                </c:pt>
                <c:pt idx="2750">
                  <c:v> 2020/01/29 15:30:00</c:v>
                </c:pt>
                <c:pt idx="2751">
                  <c:v> 2020/01/29 15:45:00</c:v>
                </c:pt>
                <c:pt idx="2752">
                  <c:v> 2020/01/29 16:00:00</c:v>
                </c:pt>
                <c:pt idx="2753">
                  <c:v> 2020/01/29 16:15:00</c:v>
                </c:pt>
                <c:pt idx="2754">
                  <c:v> 2020/01/29 16:30:01</c:v>
                </c:pt>
                <c:pt idx="2755">
                  <c:v> 2020/01/29 16:45:01</c:v>
                </c:pt>
                <c:pt idx="2756">
                  <c:v> 2020/01/29 17:00:00</c:v>
                </c:pt>
                <c:pt idx="2757">
                  <c:v> 2020/01/29 17:15:00</c:v>
                </c:pt>
                <c:pt idx="2758">
                  <c:v> 2020/01/29 17:30:00</c:v>
                </c:pt>
                <c:pt idx="2759">
                  <c:v> 2020/01/29 17:45:00</c:v>
                </c:pt>
                <c:pt idx="2760">
                  <c:v> 2020/01/29 18:00:00</c:v>
                </c:pt>
                <c:pt idx="2761">
                  <c:v> 2020/01/29 18:15:00</c:v>
                </c:pt>
                <c:pt idx="2762">
                  <c:v> 2020/01/29 18:30:00</c:v>
                </c:pt>
                <c:pt idx="2763">
                  <c:v> 2020/01/29 18:45:00</c:v>
                </c:pt>
                <c:pt idx="2764">
                  <c:v> 2020/01/29 19:00:00</c:v>
                </c:pt>
                <c:pt idx="2765">
                  <c:v> 2020/01/29 19:15:00</c:v>
                </c:pt>
                <c:pt idx="2766">
                  <c:v> 2020/01/29 19:30:00</c:v>
                </c:pt>
                <c:pt idx="2767">
                  <c:v> 2020/01/29 19:45:00</c:v>
                </c:pt>
                <c:pt idx="2768">
                  <c:v> 2020/01/29 20:00:00</c:v>
                </c:pt>
                <c:pt idx="2769">
                  <c:v> 2020/01/29 20:15:00</c:v>
                </c:pt>
                <c:pt idx="2770">
                  <c:v> 2020/01/29 20:30:00</c:v>
                </c:pt>
                <c:pt idx="2771">
                  <c:v> 2020/01/29 20:45:00</c:v>
                </c:pt>
                <c:pt idx="2772">
                  <c:v> 2020/01/29 21:00:00</c:v>
                </c:pt>
                <c:pt idx="2773">
                  <c:v> 2020/01/29 21:15:00</c:v>
                </c:pt>
                <c:pt idx="2774">
                  <c:v> 2020/01/29 21:30:01</c:v>
                </c:pt>
                <c:pt idx="2775">
                  <c:v> 2020/01/29 21:45:00</c:v>
                </c:pt>
                <c:pt idx="2776">
                  <c:v> 2020/01/29 22:00:00</c:v>
                </c:pt>
                <c:pt idx="2777">
                  <c:v> 2020/01/29 22:15:00</c:v>
                </c:pt>
                <c:pt idx="2778">
                  <c:v> 2020/01/29 22:30:00</c:v>
                </c:pt>
                <c:pt idx="2779">
                  <c:v> 2020/01/29 22:45:00</c:v>
                </c:pt>
                <c:pt idx="2780">
                  <c:v> 2020/01/29 23:00:00</c:v>
                </c:pt>
                <c:pt idx="2781">
                  <c:v> 2020/01/29 23:15:00</c:v>
                </c:pt>
                <c:pt idx="2782">
                  <c:v> 2020/01/29 23:30:00</c:v>
                </c:pt>
                <c:pt idx="2783">
                  <c:v> 2020/01/29 23:45:00</c:v>
                </c:pt>
                <c:pt idx="2784">
                  <c:v> 2020/01/30 00:00:00</c:v>
                </c:pt>
                <c:pt idx="2785">
                  <c:v> 2020/01/30 00:15:00</c:v>
                </c:pt>
                <c:pt idx="2786">
                  <c:v> 2020/01/30 00:30:00</c:v>
                </c:pt>
                <c:pt idx="2787">
                  <c:v> 2020/01/30 00:45:00</c:v>
                </c:pt>
                <c:pt idx="2788">
                  <c:v> 2020/01/30 01:00:00</c:v>
                </c:pt>
                <c:pt idx="2789">
                  <c:v> 2020/01/30 01:15:00</c:v>
                </c:pt>
                <c:pt idx="2790">
                  <c:v> 2020/01/30 01:30:00</c:v>
                </c:pt>
                <c:pt idx="2791">
                  <c:v> 2020/01/30 01:45:00</c:v>
                </c:pt>
                <c:pt idx="2792">
                  <c:v> 2020/01/30 02:00:00</c:v>
                </c:pt>
                <c:pt idx="2793">
                  <c:v> 2020/01/30 02:15:00</c:v>
                </c:pt>
                <c:pt idx="2794">
                  <c:v> 2020/01/30 02:30:00</c:v>
                </c:pt>
                <c:pt idx="2795">
                  <c:v> 2020/01/30 02:45:00</c:v>
                </c:pt>
                <c:pt idx="2796">
                  <c:v> 2020/01/30 03:00:00</c:v>
                </c:pt>
                <c:pt idx="2797">
                  <c:v> 2020/01/30 03:15:00</c:v>
                </c:pt>
                <c:pt idx="2798">
                  <c:v> 2020/01/30 03:30:00</c:v>
                </c:pt>
                <c:pt idx="2799">
                  <c:v> 2020/01/30 03:45:36</c:v>
                </c:pt>
                <c:pt idx="2800">
                  <c:v> 2020/01/30 04:00:00</c:v>
                </c:pt>
                <c:pt idx="2801">
                  <c:v> 2020/01/30 04:15:00</c:v>
                </c:pt>
                <c:pt idx="2802">
                  <c:v> 2020/01/30 04:30:01</c:v>
                </c:pt>
                <c:pt idx="2803">
                  <c:v> 2020/01/30 04:45:00</c:v>
                </c:pt>
                <c:pt idx="2804">
                  <c:v> 2020/01/30 05:00:00</c:v>
                </c:pt>
                <c:pt idx="2805">
                  <c:v> 2020/01/30 05:15:00</c:v>
                </c:pt>
                <c:pt idx="2806">
                  <c:v> 2020/01/30 05:30:00</c:v>
                </c:pt>
                <c:pt idx="2807">
                  <c:v> 2020/01/30 05:45:00</c:v>
                </c:pt>
                <c:pt idx="2808">
                  <c:v> 2020/01/30 06:00:00</c:v>
                </c:pt>
                <c:pt idx="2809">
                  <c:v> 2020/01/30 06:15:00</c:v>
                </c:pt>
                <c:pt idx="2810">
                  <c:v> 2020/01/30 06:30:00</c:v>
                </c:pt>
                <c:pt idx="2811">
                  <c:v> 2020/01/30 06:45:00</c:v>
                </c:pt>
                <c:pt idx="2812">
                  <c:v> 2020/01/30 07:00:00</c:v>
                </c:pt>
                <c:pt idx="2813">
                  <c:v> 2020/01/30 07:15:00</c:v>
                </c:pt>
                <c:pt idx="2814">
                  <c:v> 2020/01/30 07:30:00</c:v>
                </c:pt>
                <c:pt idx="2815">
                  <c:v> 2020/01/30 07:45:00</c:v>
                </c:pt>
                <c:pt idx="2816">
                  <c:v> 2020/01/30 08:02:08</c:v>
                </c:pt>
                <c:pt idx="2817">
                  <c:v> 2020/01/30 08:15:00</c:v>
                </c:pt>
                <c:pt idx="2818">
                  <c:v> 2020/01/30 08:30:00</c:v>
                </c:pt>
                <c:pt idx="2819">
                  <c:v> 2020/01/30 08:45:00</c:v>
                </c:pt>
                <c:pt idx="2820">
                  <c:v> 2020/01/30 09:00:00</c:v>
                </c:pt>
                <c:pt idx="2821">
                  <c:v> 2020/01/30 09:15:01</c:v>
                </c:pt>
                <c:pt idx="2822">
                  <c:v> 2020/01/30 09:30:00</c:v>
                </c:pt>
                <c:pt idx="2823">
                  <c:v> 2020/01/30 09:45:00</c:v>
                </c:pt>
                <c:pt idx="2824">
                  <c:v> 2020/01/30 10:00:00</c:v>
                </c:pt>
                <c:pt idx="2825">
                  <c:v> 2020/01/30 10:15:00</c:v>
                </c:pt>
                <c:pt idx="2826">
                  <c:v> 2020/01/30 10:30:00</c:v>
                </c:pt>
                <c:pt idx="2827">
                  <c:v> 2020/01/30 10:45:00</c:v>
                </c:pt>
                <c:pt idx="2828">
                  <c:v> 2020/01/30 11:00:00</c:v>
                </c:pt>
                <c:pt idx="2829">
                  <c:v> 2020/01/30 11:15:00</c:v>
                </c:pt>
                <c:pt idx="2830">
                  <c:v> 2020/01/30 11:30:00</c:v>
                </c:pt>
                <c:pt idx="2831">
                  <c:v> 2020/01/30 11:45:00</c:v>
                </c:pt>
                <c:pt idx="2832">
                  <c:v> 2020/01/30 12:00:00</c:v>
                </c:pt>
                <c:pt idx="2833">
                  <c:v> 2020/01/30 12:15:00</c:v>
                </c:pt>
                <c:pt idx="2834">
                  <c:v> 2020/01/30 12:30:00</c:v>
                </c:pt>
                <c:pt idx="2835">
                  <c:v> 2020/01/30 12:45:00</c:v>
                </c:pt>
                <c:pt idx="2836">
                  <c:v> 2020/01/30 13:00:00</c:v>
                </c:pt>
                <c:pt idx="2837">
                  <c:v> 2020/01/30 13:15:00</c:v>
                </c:pt>
                <c:pt idx="2838">
                  <c:v> 2020/01/30 13:30:00</c:v>
                </c:pt>
                <c:pt idx="2839">
                  <c:v> 2020/01/30 13:45:00</c:v>
                </c:pt>
                <c:pt idx="2840">
                  <c:v> 2020/01/30 14:00:00</c:v>
                </c:pt>
                <c:pt idx="2841">
                  <c:v> 2020/01/30 14:15:00</c:v>
                </c:pt>
                <c:pt idx="2842">
                  <c:v> 2020/01/30 14:30:00</c:v>
                </c:pt>
                <c:pt idx="2843">
                  <c:v> 2020/01/30 14:45:00</c:v>
                </c:pt>
                <c:pt idx="2844">
                  <c:v> 2020/01/30 15:00:00</c:v>
                </c:pt>
                <c:pt idx="2845">
                  <c:v> 2020/01/30 15:15:00</c:v>
                </c:pt>
                <c:pt idx="2846">
                  <c:v> 2020/01/30 15:30:00</c:v>
                </c:pt>
                <c:pt idx="2847">
                  <c:v> 2020/01/30 15:45:00</c:v>
                </c:pt>
                <c:pt idx="2848">
                  <c:v> 2020/01/30 16:00:00</c:v>
                </c:pt>
                <c:pt idx="2849">
                  <c:v> 2020/01/30 16:15:00</c:v>
                </c:pt>
                <c:pt idx="2850">
                  <c:v> 2020/01/30 16:30:00</c:v>
                </c:pt>
                <c:pt idx="2851">
                  <c:v> 2020/01/30 16:45:00</c:v>
                </c:pt>
                <c:pt idx="2852">
                  <c:v> 2020/01/30 17:00:00</c:v>
                </c:pt>
                <c:pt idx="2853">
                  <c:v> 2020/01/30 17:15:00</c:v>
                </c:pt>
                <c:pt idx="2854">
                  <c:v> 2020/01/30 17:30:00</c:v>
                </c:pt>
                <c:pt idx="2855">
                  <c:v> 2020/01/30 17:45:00</c:v>
                </c:pt>
                <c:pt idx="2856">
                  <c:v> 2020/01/30 18:00:00</c:v>
                </c:pt>
                <c:pt idx="2857">
                  <c:v> 2020/01/30 18:15:00</c:v>
                </c:pt>
                <c:pt idx="2858">
                  <c:v> 2020/01/30 18:30:00</c:v>
                </c:pt>
                <c:pt idx="2859">
                  <c:v> 2020/01/30 18:45:00</c:v>
                </c:pt>
                <c:pt idx="2860">
                  <c:v> 2020/01/30 19:00:00</c:v>
                </c:pt>
                <c:pt idx="2861">
                  <c:v> 2020/01/30 19:15:00</c:v>
                </c:pt>
                <c:pt idx="2862">
                  <c:v> 2020/01/30 19:30:00</c:v>
                </c:pt>
                <c:pt idx="2863">
                  <c:v> 2020/01/30 19:45:00</c:v>
                </c:pt>
                <c:pt idx="2864">
                  <c:v> 2020/01/30 20:00:00</c:v>
                </c:pt>
                <c:pt idx="2865">
                  <c:v> 2020/01/30 20:15:00</c:v>
                </c:pt>
                <c:pt idx="2866">
                  <c:v> 2020/01/30 20:30:00</c:v>
                </c:pt>
                <c:pt idx="2867">
                  <c:v> 2020/01/30 20:45:00</c:v>
                </c:pt>
                <c:pt idx="2868">
                  <c:v> 2020/01/30 21:00:00</c:v>
                </c:pt>
                <c:pt idx="2869">
                  <c:v> 2020/01/30 21:15:00</c:v>
                </c:pt>
                <c:pt idx="2870">
                  <c:v> 2020/01/30 21:30:00</c:v>
                </c:pt>
                <c:pt idx="2871">
                  <c:v> 2020/01/30 21:45:00</c:v>
                </c:pt>
                <c:pt idx="2872">
                  <c:v> 2020/01/30 22:00:00</c:v>
                </c:pt>
                <c:pt idx="2873">
                  <c:v> 2020/01/30 22:15:00</c:v>
                </c:pt>
                <c:pt idx="2874">
                  <c:v> 2020/01/30 22:30:00</c:v>
                </c:pt>
                <c:pt idx="2875">
                  <c:v> 2020/01/30 22:45:00</c:v>
                </c:pt>
                <c:pt idx="2876">
                  <c:v> 2020/01/30 23:00:00</c:v>
                </c:pt>
                <c:pt idx="2877">
                  <c:v> 2020/01/30 23:15:00</c:v>
                </c:pt>
                <c:pt idx="2878">
                  <c:v> 2020/01/30 23:30:00</c:v>
                </c:pt>
                <c:pt idx="2879">
                  <c:v> 2020/01/30 23:45:00</c:v>
                </c:pt>
                <c:pt idx="2880">
                  <c:v> 2020/01/31 00:00:00</c:v>
                </c:pt>
                <c:pt idx="2881">
                  <c:v> 2020/01/31 00:15:00</c:v>
                </c:pt>
                <c:pt idx="2882">
                  <c:v> 2020/01/31 00:30:00</c:v>
                </c:pt>
                <c:pt idx="2883">
                  <c:v> 2020/01/31 00:45:00</c:v>
                </c:pt>
                <c:pt idx="2884">
                  <c:v> 2020/01/31 01:00:00</c:v>
                </c:pt>
                <c:pt idx="2885">
                  <c:v> 2020/01/31 01:15:00</c:v>
                </c:pt>
                <c:pt idx="2886">
                  <c:v> 2020/01/31 01:30:00</c:v>
                </c:pt>
                <c:pt idx="2887">
                  <c:v> 2020/01/31 01:45:00</c:v>
                </c:pt>
                <c:pt idx="2888">
                  <c:v> 2020/01/31 02:00:00</c:v>
                </c:pt>
                <c:pt idx="2889">
                  <c:v> 2020/01/31 02:15:00</c:v>
                </c:pt>
                <c:pt idx="2890">
                  <c:v> 2020/01/31 02:30:00</c:v>
                </c:pt>
                <c:pt idx="2891">
                  <c:v> 2020/01/31 02:45:00</c:v>
                </c:pt>
                <c:pt idx="2892">
                  <c:v> 2020/01/31 03:00:00</c:v>
                </c:pt>
                <c:pt idx="2893">
                  <c:v> 2020/01/31 03:15:00</c:v>
                </c:pt>
                <c:pt idx="2894">
                  <c:v> 2020/01/31 03:30:00</c:v>
                </c:pt>
                <c:pt idx="2895">
                  <c:v> 2020/01/31 03:45:30</c:v>
                </c:pt>
                <c:pt idx="2896">
                  <c:v> 2020/01/31 04:00:00</c:v>
                </c:pt>
                <c:pt idx="2897">
                  <c:v> 2020/01/31 04:15:00</c:v>
                </c:pt>
                <c:pt idx="2898">
                  <c:v> 2020/01/31 04:30:01</c:v>
                </c:pt>
                <c:pt idx="2899">
                  <c:v> 2020/01/31 04:45:01</c:v>
                </c:pt>
                <c:pt idx="2900">
                  <c:v> 2020/01/31 05:00:00</c:v>
                </c:pt>
                <c:pt idx="2901">
                  <c:v> 2020/01/31 05:15:00</c:v>
                </c:pt>
                <c:pt idx="2902">
                  <c:v> 2020/01/31 05:30:00</c:v>
                </c:pt>
                <c:pt idx="2903">
                  <c:v> 2020/01/31 05:45:00</c:v>
                </c:pt>
                <c:pt idx="2904">
                  <c:v> 2020/01/31 06:00:01</c:v>
                </c:pt>
                <c:pt idx="2905">
                  <c:v> 2020/01/31 06:15:00</c:v>
                </c:pt>
                <c:pt idx="2906">
                  <c:v> 2020/01/31 06:30:00</c:v>
                </c:pt>
                <c:pt idx="2907">
                  <c:v> 2020/01/31 06:45:00</c:v>
                </c:pt>
                <c:pt idx="2908">
                  <c:v> 2020/01/31 07:00:00</c:v>
                </c:pt>
                <c:pt idx="2909">
                  <c:v> 2020/01/31 07:15:00</c:v>
                </c:pt>
                <c:pt idx="2910">
                  <c:v> 2020/01/31 07:30:00</c:v>
                </c:pt>
                <c:pt idx="2911">
                  <c:v> 2020/01/31 07:45:00</c:v>
                </c:pt>
                <c:pt idx="2912">
                  <c:v> 2020/01/31 08:02:34</c:v>
                </c:pt>
                <c:pt idx="2913">
                  <c:v> 2020/01/31 08:15:28</c:v>
                </c:pt>
                <c:pt idx="2914">
                  <c:v> 2020/01/31 08:30:00</c:v>
                </c:pt>
                <c:pt idx="2915">
                  <c:v> 2020/01/31 08:45:01</c:v>
                </c:pt>
                <c:pt idx="2916">
                  <c:v> 2020/01/31 09:00:01</c:v>
                </c:pt>
                <c:pt idx="2917">
                  <c:v> 2020/01/31 09:15:00</c:v>
                </c:pt>
                <c:pt idx="2918">
                  <c:v> 2020/01/31 09:30:00</c:v>
                </c:pt>
                <c:pt idx="2919">
                  <c:v> 2020/01/31 09:45:00</c:v>
                </c:pt>
                <c:pt idx="2920">
                  <c:v> 2020/01/31 10:00:00</c:v>
                </c:pt>
                <c:pt idx="2921">
                  <c:v> 2020/01/31 10:15:00</c:v>
                </c:pt>
                <c:pt idx="2922">
                  <c:v> 2020/01/31 10:30:00</c:v>
                </c:pt>
                <c:pt idx="2923">
                  <c:v> 2020/01/31 10:45:00</c:v>
                </c:pt>
                <c:pt idx="2924">
                  <c:v> 2020/01/31 11:00:00</c:v>
                </c:pt>
                <c:pt idx="2925">
                  <c:v> 2020/01/31 11:15:03</c:v>
                </c:pt>
                <c:pt idx="2926">
                  <c:v> 2020/01/31 11:30:00</c:v>
                </c:pt>
                <c:pt idx="2927">
                  <c:v> 2020/01/31 11:45:01</c:v>
                </c:pt>
                <c:pt idx="2928">
                  <c:v> 2020/01/31 12:00:00</c:v>
                </c:pt>
                <c:pt idx="2929">
                  <c:v> 2020/01/31 12:15:01</c:v>
                </c:pt>
                <c:pt idx="2930">
                  <c:v> 2020/01/31 12:30:00</c:v>
                </c:pt>
                <c:pt idx="2931">
                  <c:v> 2020/01/31 12:45:00</c:v>
                </c:pt>
                <c:pt idx="2932">
                  <c:v> 2020/01/31 13:00:00</c:v>
                </c:pt>
                <c:pt idx="2933">
                  <c:v> 2020/01/31 13:15:01</c:v>
                </c:pt>
                <c:pt idx="2934">
                  <c:v> 2020/01/31 13:30:01</c:v>
                </c:pt>
                <c:pt idx="2935">
                  <c:v> 2020/01/31 13:45:00</c:v>
                </c:pt>
                <c:pt idx="2936">
                  <c:v> 2020/01/31 14:00:00</c:v>
                </c:pt>
                <c:pt idx="2937">
                  <c:v> 2020/01/31 14:15:00</c:v>
                </c:pt>
                <c:pt idx="2938">
                  <c:v> 2020/01/31 14:30:01</c:v>
                </c:pt>
                <c:pt idx="2939">
                  <c:v> 2020/01/31 14:45:01</c:v>
                </c:pt>
                <c:pt idx="2940">
                  <c:v> 2020/01/31 15:00:00</c:v>
                </c:pt>
                <c:pt idx="2941">
                  <c:v> 2020/01/31 15:15:00</c:v>
                </c:pt>
                <c:pt idx="2942">
                  <c:v> 2020/01/31 15:30:00</c:v>
                </c:pt>
                <c:pt idx="2943">
                  <c:v> 2020/01/31 15:45:00</c:v>
                </c:pt>
                <c:pt idx="2944">
                  <c:v> 2020/01/31 16:00:00</c:v>
                </c:pt>
                <c:pt idx="2945">
                  <c:v> 2020/01/31 16:15:00</c:v>
                </c:pt>
                <c:pt idx="2946">
                  <c:v> 2020/01/31 16:30:08</c:v>
                </c:pt>
                <c:pt idx="2947">
                  <c:v> 2020/01/31 16:45:00</c:v>
                </c:pt>
                <c:pt idx="2948">
                  <c:v> 2020/01/31 17:00:00</c:v>
                </c:pt>
                <c:pt idx="2949">
                  <c:v> 2020/01/31 17:15:00</c:v>
                </c:pt>
                <c:pt idx="2950">
                  <c:v> 2020/01/31 17:30:00</c:v>
                </c:pt>
                <c:pt idx="2951">
                  <c:v> 2020/01/31 17:45:01</c:v>
                </c:pt>
                <c:pt idx="2952">
                  <c:v> 2020/01/31 18:00:00</c:v>
                </c:pt>
                <c:pt idx="2953">
                  <c:v> 2020/01/31 18:15:00</c:v>
                </c:pt>
                <c:pt idx="2954">
                  <c:v> 2020/01/31 18:30:00</c:v>
                </c:pt>
                <c:pt idx="2955">
                  <c:v> 2020/01/31 18:45:00</c:v>
                </c:pt>
                <c:pt idx="2956">
                  <c:v> 2020/01/31 19:00:00</c:v>
                </c:pt>
                <c:pt idx="2957">
                  <c:v> 2020/01/31 19:15:00</c:v>
                </c:pt>
                <c:pt idx="2958">
                  <c:v> 2020/01/31 19:30:00</c:v>
                </c:pt>
                <c:pt idx="2959">
                  <c:v> 2020/01/31 19:45:00</c:v>
                </c:pt>
                <c:pt idx="2960">
                  <c:v> 2020/01/31 20:00:00</c:v>
                </c:pt>
                <c:pt idx="2961">
                  <c:v> 2020/01/31 20:15:00</c:v>
                </c:pt>
                <c:pt idx="2962">
                  <c:v> 2020/01/31 20:30:00</c:v>
                </c:pt>
                <c:pt idx="2963">
                  <c:v> 2020/01/31 20:45:00</c:v>
                </c:pt>
                <c:pt idx="2964">
                  <c:v> 2020/01/31 21:00:00</c:v>
                </c:pt>
                <c:pt idx="2965">
                  <c:v> 2020/01/31 21:15:00</c:v>
                </c:pt>
                <c:pt idx="2966">
                  <c:v> 2020/01/31 21:30:00</c:v>
                </c:pt>
                <c:pt idx="2967">
                  <c:v> 2020/01/31 21:45:00</c:v>
                </c:pt>
                <c:pt idx="2968">
                  <c:v> 2020/01/31 22:00:00</c:v>
                </c:pt>
                <c:pt idx="2969">
                  <c:v> 2020/01/31 22:15:01</c:v>
                </c:pt>
                <c:pt idx="2970">
                  <c:v> 2020/01/31 22:30:00</c:v>
                </c:pt>
                <c:pt idx="2971">
                  <c:v> 2020/01/31 22:45:00</c:v>
                </c:pt>
                <c:pt idx="2972">
                  <c:v> 2020/01/31 23:00:00</c:v>
                </c:pt>
                <c:pt idx="2973">
                  <c:v> 2020/01/31 23:15:00</c:v>
                </c:pt>
                <c:pt idx="2974">
                  <c:v> 2020/01/31 23:30:00</c:v>
                </c:pt>
                <c:pt idx="2975">
                  <c:v> 2020/01/31 23:45:01</c:v>
                </c:pt>
              </c:strCache>
            </c:strRef>
          </c:xVal>
          <c:yVal>
            <c:numRef>
              <c:f>plots!$I$2:$I$2977</c:f>
              <c:numCache>
                <c:formatCode>General</c:formatCode>
                <c:ptCount val="2976"/>
                <c:pt idx="0">
                  <c:v>16930.574387217879</c:v>
                </c:pt>
                <c:pt idx="1">
                  <c:v>17227.463649344121</c:v>
                </c:pt>
                <c:pt idx="2">
                  <c:v>15980.483798286299</c:v>
                </c:pt>
                <c:pt idx="3">
                  <c:v>16356.558091621773</c:v>
                </c:pt>
                <c:pt idx="4">
                  <c:v>16871.214894703953</c:v>
                </c:pt>
                <c:pt idx="5">
                  <c:v>15888.149271988294</c:v>
                </c:pt>
                <c:pt idx="6">
                  <c:v>14812.714302453309</c:v>
                </c:pt>
                <c:pt idx="7">
                  <c:v>15802.370500222998</c:v>
                </c:pt>
                <c:pt idx="8">
                  <c:v>16633.688290593618</c:v>
                </c:pt>
                <c:pt idx="9">
                  <c:v>16415.968232166953</c:v>
                </c:pt>
                <c:pt idx="10">
                  <c:v>16382.977370873185</c:v>
                </c:pt>
                <c:pt idx="11">
                  <c:v>17168.075667312649</c:v>
                </c:pt>
                <c:pt idx="12">
                  <c:v>16178.444793558519</c:v>
                </c:pt>
                <c:pt idx="13">
                  <c:v>15769.40179744285</c:v>
                </c:pt>
                <c:pt idx="14">
                  <c:v>17069.103083431437</c:v>
                </c:pt>
                <c:pt idx="15">
                  <c:v>16646.872606203724</c:v>
                </c:pt>
                <c:pt idx="16">
                  <c:v>16699.670013181109</c:v>
                </c:pt>
                <c:pt idx="17">
                  <c:v>16646.850447690107</c:v>
                </c:pt>
                <c:pt idx="18">
                  <c:v>16884.377051800435</c:v>
                </c:pt>
                <c:pt idx="19">
                  <c:v>15267.98312350392</c:v>
                </c:pt>
                <c:pt idx="20">
                  <c:v>14891.883506152844</c:v>
                </c:pt>
                <c:pt idx="21">
                  <c:v>14680.776181293877</c:v>
                </c:pt>
                <c:pt idx="22">
                  <c:v>13941.830903244576</c:v>
                </c:pt>
                <c:pt idx="23">
                  <c:v>15630.822453198223</c:v>
                </c:pt>
                <c:pt idx="24">
                  <c:v>14753.351644437394</c:v>
                </c:pt>
                <c:pt idx="25">
                  <c:v>14443.278066701001</c:v>
                </c:pt>
                <c:pt idx="26">
                  <c:v>14192.570312482556</c:v>
                </c:pt>
                <c:pt idx="27">
                  <c:v>15439.499515509262</c:v>
                </c:pt>
                <c:pt idx="28">
                  <c:v>15413.102394771511</c:v>
                </c:pt>
                <c:pt idx="29">
                  <c:v>16092.659690789344</c:v>
                </c:pt>
                <c:pt idx="30">
                  <c:v>15129.429103274853</c:v>
                </c:pt>
                <c:pt idx="31">
                  <c:v>14924.89652596023</c:v>
                </c:pt>
                <c:pt idx="32">
                  <c:v>13988.009245650388</c:v>
                </c:pt>
                <c:pt idx="33">
                  <c:v>15657.244897951528</c:v>
                </c:pt>
                <c:pt idx="34">
                  <c:v>15129.425937772914</c:v>
                </c:pt>
                <c:pt idx="35">
                  <c:v>12952.228519007944</c:v>
                </c:pt>
                <c:pt idx="36">
                  <c:v>12411.199919203713</c:v>
                </c:pt>
                <c:pt idx="37">
                  <c:v>11256.643228498322</c:v>
                </c:pt>
                <c:pt idx="38">
                  <c:v>11065.294966793801</c:v>
                </c:pt>
                <c:pt idx="39">
                  <c:v>9937.1132383124968</c:v>
                </c:pt>
                <c:pt idx="40">
                  <c:v>8657.164684474521</c:v>
                </c:pt>
                <c:pt idx="41">
                  <c:v>8050.1828516002515</c:v>
                </c:pt>
                <c:pt idx="42">
                  <c:v>6974.7700405788382</c:v>
                </c:pt>
                <c:pt idx="43">
                  <c:v>6869.2037161415537</c:v>
                </c:pt>
                <c:pt idx="44">
                  <c:v>6842.83191941941</c:v>
                </c:pt>
                <c:pt idx="45">
                  <c:v>6961.5825594667967</c:v>
                </c:pt>
                <c:pt idx="46">
                  <c:v>6856.0194005314952</c:v>
                </c:pt>
                <c:pt idx="47">
                  <c:v>6816.4379641836458</c:v>
                </c:pt>
                <c:pt idx="48">
                  <c:v>6882.4165212691996</c:v>
                </c:pt>
                <c:pt idx="49">
                  <c:v>6790.0376779439584</c:v>
                </c:pt>
                <c:pt idx="50">
                  <c:v>6776.8533623338553</c:v>
                </c:pt>
                <c:pt idx="51">
                  <c:v>6869.2290401571572</c:v>
                </c:pt>
                <c:pt idx="52">
                  <c:v>6783.4471028898752</c:v>
                </c:pt>
                <c:pt idx="53">
                  <c:v>6730.675019928045</c:v>
                </c:pt>
                <c:pt idx="54">
                  <c:v>6677.8807784525925</c:v>
                </c:pt>
                <c:pt idx="55">
                  <c:v>6862.6352996011356</c:v>
                </c:pt>
                <c:pt idx="56">
                  <c:v>6875.8227807131789</c:v>
                </c:pt>
                <c:pt idx="57">
                  <c:v>6823.0285392377273</c:v>
                </c:pt>
                <c:pt idx="58">
                  <c:v>6763.6658812218129</c:v>
                </c:pt>
                <c:pt idx="59">
                  <c:v>6862.6352996011374</c:v>
                </c:pt>
                <c:pt idx="60">
                  <c:v>6796.6535770135988</c:v>
                </c:pt>
                <c:pt idx="61">
                  <c:v>6697.68732413626</c:v>
                </c:pt>
                <c:pt idx="62">
                  <c:v>6697.6873241362591</c:v>
                </c:pt>
                <c:pt idx="63">
                  <c:v>6717.4907043179865</c:v>
                </c:pt>
                <c:pt idx="64">
                  <c:v>6710.8716397464068</c:v>
                </c:pt>
                <c:pt idx="65">
                  <c:v>6697.6873241362591</c:v>
                </c:pt>
                <c:pt idx="66">
                  <c:v>6790.0408434458968</c:v>
                </c:pt>
                <c:pt idx="67">
                  <c:v>6684.4998430242176</c:v>
                </c:pt>
                <c:pt idx="68">
                  <c:v>6757.0721406657922</c:v>
                </c:pt>
                <c:pt idx="69">
                  <c:v>6750.4815656117553</c:v>
                </c:pt>
                <c:pt idx="70">
                  <c:v>6651.4868232168283</c:v>
                </c:pt>
                <c:pt idx="71">
                  <c:v>6704.255740676721</c:v>
                </c:pt>
                <c:pt idx="72">
                  <c:v>7027.5642820542871</c:v>
                </c:pt>
                <c:pt idx="73">
                  <c:v>8129.3710483114664</c:v>
                </c:pt>
                <c:pt idx="74">
                  <c:v>9673.192678966403</c:v>
                </c:pt>
                <c:pt idx="75">
                  <c:v>9660.0051978543142</c:v>
                </c:pt>
                <c:pt idx="76">
                  <c:v>10451.74471737907</c:v>
                </c:pt>
                <c:pt idx="77">
                  <c:v>10689.217507956299</c:v>
                </c:pt>
                <c:pt idx="78">
                  <c:v>11296.202506332507</c:v>
                </c:pt>
                <c:pt idx="79">
                  <c:v>11434.756526561576</c:v>
                </c:pt>
                <c:pt idx="80">
                  <c:v>12318.824241380407</c:v>
                </c:pt>
                <c:pt idx="81">
                  <c:v>12312.255824839947</c:v>
                </c:pt>
                <c:pt idx="82">
                  <c:v>12826.86197989096</c:v>
                </c:pt>
                <c:pt idx="83">
                  <c:v>12859.827517169128</c:v>
                </c:pt>
                <c:pt idx="84">
                  <c:v>14265.142610124127</c:v>
                </c:pt>
                <c:pt idx="85">
                  <c:v>13704.332788651787</c:v>
                </c:pt>
                <c:pt idx="86">
                  <c:v>14166.170026242868</c:v>
                </c:pt>
                <c:pt idx="87">
                  <c:v>13737.326815447454</c:v>
                </c:pt>
                <c:pt idx="88">
                  <c:v>14522.444104898641</c:v>
                </c:pt>
                <c:pt idx="89">
                  <c:v>15340.555421145498</c:v>
                </c:pt>
                <c:pt idx="90">
                  <c:v>15063.425222173741</c:v>
                </c:pt>
                <c:pt idx="91">
                  <c:v>14436.684326144979</c:v>
                </c:pt>
                <c:pt idx="92">
                  <c:v>14357.518287947429</c:v>
                </c:pt>
                <c:pt idx="93">
                  <c:v>15261.364058932342</c:v>
                </c:pt>
                <c:pt idx="94">
                  <c:v>15617.638137588121</c:v>
                </c:pt>
                <c:pt idx="95">
                  <c:v>15347.149161701518</c:v>
                </c:pt>
                <c:pt idx="96">
                  <c:v>14021.02226545773</c:v>
                </c:pt>
                <c:pt idx="97">
                  <c:v>14284.923831792235</c:v>
                </c:pt>
                <c:pt idx="98">
                  <c:v>15828.764455458762</c:v>
                </c:pt>
                <c:pt idx="99">
                  <c:v>15604.45065647608</c:v>
                </c:pt>
                <c:pt idx="100">
                  <c:v>14007.837949847673</c:v>
                </c:pt>
                <c:pt idx="101">
                  <c:v>14522.444104898641</c:v>
                </c:pt>
                <c:pt idx="102">
                  <c:v>15498.887497540734</c:v>
                </c:pt>
                <c:pt idx="103">
                  <c:v>15089.844501425065</c:v>
                </c:pt>
                <c:pt idx="104">
                  <c:v>14205.754628092654</c:v>
                </c:pt>
                <c:pt idx="105">
                  <c:v>13004.997436467835</c:v>
                </c:pt>
                <c:pt idx="106">
                  <c:v>14456.465547813088</c:v>
                </c:pt>
                <c:pt idx="107">
                  <c:v>14225.558008274382</c:v>
                </c:pt>
                <c:pt idx="108">
                  <c:v>15300.948660782087</c:v>
                </c:pt>
                <c:pt idx="109">
                  <c:v>15175.604280178726</c:v>
                </c:pt>
                <c:pt idx="110">
                  <c:v>15274.551540044384</c:v>
                </c:pt>
                <c:pt idx="111">
                  <c:v>16475.308731669204</c:v>
                </c:pt>
                <c:pt idx="112">
                  <c:v>16785.429791934774</c:v>
                </c:pt>
                <c:pt idx="113">
                  <c:v>16673.247568427803</c:v>
                </c:pt>
                <c:pt idx="114">
                  <c:v>15037.028101435993</c:v>
                </c:pt>
                <c:pt idx="115">
                  <c:v>16283.982628478301</c:v>
                </c:pt>
                <c:pt idx="116">
                  <c:v>16805.20784810085</c:v>
                </c:pt>
                <c:pt idx="117">
                  <c:v>16158.666737392394</c:v>
                </c:pt>
                <c:pt idx="118">
                  <c:v>16105.872495916943</c:v>
                </c:pt>
                <c:pt idx="119">
                  <c:v>15485.700016428691</c:v>
                </c:pt>
                <c:pt idx="120">
                  <c:v>16033.274874259809</c:v>
                </c:pt>
                <c:pt idx="121">
                  <c:v>15037.053425451548</c:v>
                </c:pt>
                <c:pt idx="122">
                  <c:v>15472.493542304972</c:v>
                </c:pt>
                <c:pt idx="123">
                  <c:v>16864.595830132323</c:v>
                </c:pt>
                <c:pt idx="124">
                  <c:v>15934.327614394108</c:v>
                </c:pt>
                <c:pt idx="125">
                  <c:v>17333.023642777531</c:v>
                </c:pt>
                <c:pt idx="126">
                  <c:v>16547.90635332634</c:v>
                </c:pt>
                <c:pt idx="127">
                  <c:v>15399.918079161409</c:v>
                </c:pt>
                <c:pt idx="128">
                  <c:v>17986.161659543992</c:v>
                </c:pt>
                <c:pt idx="129">
                  <c:v>16006.925236051238</c:v>
                </c:pt>
                <c:pt idx="130">
                  <c:v>13809.895947587089</c:v>
                </c:pt>
                <c:pt idx="131">
                  <c:v>16066.265735553534</c:v>
                </c:pt>
                <c:pt idx="132">
                  <c:v>14133.182330451036</c:v>
                </c:pt>
                <c:pt idx="133">
                  <c:v>11955.956422168612</c:v>
                </c:pt>
                <c:pt idx="134">
                  <c:v>10194.41789858895</c:v>
                </c:pt>
                <c:pt idx="135">
                  <c:v>9099.1985418839158</c:v>
                </c:pt>
                <c:pt idx="136">
                  <c:v>9468.6822601653985</c:v>
                </c:pt>
                <c:pt idx="137">
                  <c:v>8709.9336019344155</c:v>
                </c:pt>
                <c:pt idx="138">
                  <c:v>7370.6508795980235</c:v>
                </c:pt>
                <c:pt idx="139">
                  <c:v>6935.2075972427119</c:v>
                </c:pt>
                <c:pt idx="140">
                  <c:v>7034.154857108414</c:v>
                </c:pt>
                <c:pt idx="141">
                  <c:v>6908.8136420069477</c:v>
                </c:pt>
                <c:pt idx="142">
                  <c:v>6743.8625010400865</c:v>
                </c:pt>
                <c:pt idx="143">
                  <c:v>6889.0102618252213</c:v>
                </c:pt>
                <c:pt idx="144">
                  <c:v>6922.0011231189892</c:v>
                </c:pt>
                <c:pt idx="145">
                  <c:v>6882.4165212692005</c:v>
                </c:pt>
                <c:pt idx="146">
                  <c:v>6803.2504830716034</c:v>
                </c:pt>
                <c:pt idx="147">
                  <c:v>6763.6437227081933</c:v>
                </c:pt>
                <c:pt idx="148">
                  <c:v>6770.2596217778791</c:v>
                </c:pt>
                <c:pt idx="149">
                  <c:v>6750.4562415961527</c:v>
                </c:pt>
                <c:pt idx="150">
                  <c:v>6671.2648793829521</c:v>
                </c:pt>
                <c:pt idx="151">
                  <c:v>6638.3246661203457</c:v>
                </c:pt>
                <c:pt idx="152">
                  <c:v>6737.2687604841103</c:v>
                </c:pt>
                <c:pt idx="153">
                  <c:v>6743.8625010401311</c:v>
                </c:pt>
                <c:pt idx="154">
                  <c:v>6724.0591208584037</c:v>
                </c:pt>
                <c:pt idx="155">
                  <c:v>6743.88782505569</c:v>
                </c:pt>
                <c:pt idx="156">
                  <c:v>6724.0591208584037</c:v>
                </c:pt>
                <c:pt idx="157">
                  <c:v>6704.2810646922799</c:v>
                </c:pt>
                <c:pt idx="158">
                  <c:v>6684.4998430242167</c:v>
                </c:pt>
                <c:pt idx="159">
                  <c:v>6697.6873241362591</c:v>
                </c:pt>
                <c:pt idx="160">
                  <c:v>6823.0285392377264</c:v>
                </c:pt>
                <c:pt idx="161">
                  <c:v>7291.4595173848702</c:v>
                </c:pt>
                <c:pt idx="162">
                  <c:v>8485.6198029516836</c:v>
                </c:pt>
                <c:pt idx="163">
                  <c:v>9250.9400432250713</c:v>
                </c:pt>
                <c:pt idx="164">
                  <c:v>9356.5253606740353</c:v>
                </c:pt>
                <c:pt idx="165">
                  <c:v>11672.27996516997</c:v>
                </c:pt>
                <c:pt idx="166">
                  <c:v>9791.940153511805</c:v>
                </c:pt>
                <c:pt idx="167">
                  <c:v>11223.604884675377</c:v>
                </c:pt>
                <c:pt idx="168">
                  <c:v>11395.171924711831</c:v>
                </c:pt>
                <c:pt idx="169">
                  <c:v>11467.747387855346</c:v>
                </c:pt>
                <c:pt idx="170">
                  <c:v>12345.243520631735</c:v>
                </c:pt>
                <c:pt idx="171">
                  <c:v>13123.748076515221</c:v>
                </c:pt>
                <c:pt idx="172">
                  <c:v>13334.84907037035</c:v>
                </c:pt>
                <c:pt idx="173">
                  <c:v>14819.330201522949</c:v>
                </c:pt>
                <c:pt idx="174">
                  <c:v>12523.356818695032</c:v>
                </c:pt>
                <c:pt idx="175">
                  <c:v>16191.632274670606</c:v>
                </c:pt>
                <c:pt idx="176">
                  <c:v>15017.269038281596</c:v>
                </c:pt>
                <c:pt idx="177">
                  <c:v>14641.194744946028</c:v>
                </c:pt>
                <c:pt idx="178">
                  <c:v>15070.041121243379</c:v>
                </c:pt>
                <c:pt idx="179">
                  <c:v>13763.746094698821</c:v>
                </c:pt>
                <c:pt idx="180">
                  <c:v>15452.712320636863</c:v>
                </c:pt>
                <c:pt idx="181">
                  <c:v>15195.407660360454</c:v>
                </c:pt>
                <c:pt idx="182">
                  <c:v>15366.927217867686</c:v>
                </c:pt>
                <c:pt idx="183">
                  <c:v>14364.086704487892</c:v>
                </c:pt>
                <c:pt idx="184">
                  <c:v>16409.377657112873</c:v>
                </c:pt>
                <c:pt idx="185">
                  <c:v>15564.891378641893</c:v>
                </c:pt>
                <c:pt idx="186">
                  <c:v>15215.188882028513</c:v>
                </c:pt>
                <c:pt idx="187">
                  <c:v>15307.564559851775</c:v>
                </c:pt>
                <c:pt idx="188">
                  <c:v>17346.214289391508</c:v>
                </c:pt>
                <c:pt idx="189">
                  <c:v>16277.414211937841</c:v>
                </c:pt>
                <c:pt idx="190">
                  <c:v>15703.397916341739</c:v>
                </c:pt>
                <c:pt idx="191">
                  <c:v>15736.388777635506</c:v>
                </c:pt>
                <c:pt idx="192">
                  <c:v>16706.238429721525</c:v>
                </c:pt>
                <c:pt idx="193">
                  <c:v>14938.106165585894</c:v>
                </c:pt>
                <c:pt idx="194">
                  <c:v>16983.343304677772</c:v>
                </c:pt>
                <c:pt idx="195">
                  <c:v>15505.481238096752</c:v>
                </c:pt>
                <c:pt idx="196">
                  <c:v>15756.192157817233</c:v>
                </c:pt>
                <c:pt idx="197">
                  <c:v>17385.817884252981</c:v>
                </c:pt>
                <c:pt idx="198">
                  <c:v>16726.041809903258</c:v>
                </c:pt>
                <c:pt idx="199">
                  <c:v>16561.090668936442</c:v>
                </c:pt>
                <c:pt idx="200">
                  <c:v>15498.912821556296</c:v>
                </c:pt>
                <c:pt idx="201">
                  <c:v>16930.574387217926</c:v>
                </c:pt>
                <c:pt idx="202">
                  <c:v>14779.748765175098</c:v>
                </c:pt>
                <c:pt idx="203">
                  <c:v>17372.611410129211</c:v>
                </c:pt>
                <c:pt idx="204">
                  <c:v>15274.573698558048</c:v>
                </c:pt>
                <c:pt idx="205">
                  <c:v>16897.586691426091</c:v>
                </c:pt>
                <c:pt idx="206">
                  <c:v>15927.759197853688</c:v>
                </c:pt>
                <c:pt idx="207">
                  <c:v>15327.342616017897</c:v>
                </c:pt>
                <c:pt idx="208">
                  <c:v>17458.368023380932</c:v>
                </c:pt>
                <c:pt idx="209">
                  <c:v>15973.934374757519</c:v>
                </c:pt>
                <c:pt idx="210">
                  <c:v>18652.556798465295</c:v>
                </c:pt>
                <c:pt idx="211">
                  <c:v>16376.386795819104</c:v>
                </c:pt>
                <c:pt idx="212">
                  <c:v>18448.024221150627</c:v>
                </c:pt>
                <c:pt idx="213">
                  <c:v>17735.472898337131</c:v>
                </c:pt>
                <c:pt idx="214">
                  <c:v>15789.205177624577</c:v>
                </c:pt>
                <c:pt idx="215">
                  <c:v>16290.601693049884</c:v>
                </c:pt>
                <c:pt idx="216">
                  <c:v>14509.259789288539</c:v>
                </c:pt>
                <c:pt idx="217">
                  <c:v>18672.334854631416</c:v>
                </c:pt>
                <c:pt idx="218">
                  <c:v>17267.045085691974</c:v>
                </c:pt>
                <c:pt idx="219">
                  <c:v>15287.761179670091</c:v>
                </c:pt>
                <c:pt idx="220">
                  <c:v>17154.866027686985</c:v>
                </c:pt>
                <c:pt idx="221">
                  <c:v>16105.86933041496</c:v>
                </c:pt>
                <c:pt idx="222">
                  <c:v>16976.730571110114</c:v>
                </c:pt>
                <c:pt idx="223">
                  <c:v>16152.04767282077</c:v>
                </c:pt>
                <c:pt idx="224">
                  <c:v>15690.210435229694</c:v>
                </c:pt>
                <c:pt idx="225">
                  <c:v>16838.176550880999</c:v>
                </c:pt>
                <c:pt idx="226">
                  <c:v>16053.078254441491</c:v>
                </c:pt>
                <c:pt idx="227">
                  <c:v>15828.742296945191</c:v>
                </c:pt>
                <c:pt idx="228">
                  <c:v>16013.518976607307</c:v>
                </c:pt>
                <c:pt idx="229">
                  <c:v>12991.787796842129</c:v>
                </c:pt>
                <c:pt idx="230">
                  <c:v>12780.658313469547</c:v>
                </c:pt>
                <c:pt idx="231">
                  <c:v>12483.80070636283</c:v>
                </c:pt>
                <c:pt idx="232">
                  <c:v>12760.902415817043</c:v>
                </c:pt>
                <c:pt idx="233">
                  <c:v>11184.070930856702</c:v>
                </c:pt>
                <c:pt idx="234">
                  <c:v>12266.052158418534</c:v>
                </c:pt>
                <c:pt idx="235">
                  <c:v>10544.072912673149</c:v>
                </c:pt>
                <c:pt idx="236">
                  <c:v>10656.229812164513</c:v>
                </c:pt>
                <c:pt idx="237">
                  <c:v>10372.553355165915</c:v>
                </c:pt>
                <c:pt idx="238">
                  <c:v>11685.489604795674</c:v>
                </c:pt>
                <c:pt idx="239">
                  <c:v>11104.879568643548</c:v>
                </c:pt>
                <c:pt idx="240">
                  <c:v>10352.749974984188</c:v>
                </c:pt>
                <c:pt idx="241">
                  <c:v>10154.807972723602</c:v>
                </c:pt>
                <c:pt idx="242">
                  <c:v>11098.285828087526</c:v>
                </c:pt>
                <c:pt idx="243">
                  <c:v>9864.5409406709223</c:v>
                </c:pt>
                <c:pt idx="244">
                  <c:v>9448.8788799836711</c:v>
                </c:pt>
                <c:pt idx="245">
                  <c:v>8874.8847429011857</c:v>
                </c:pt>
                <c:pt idx="246">
                  <c:v>10293.387316968274</c:v>
                </c:pt>
                <c:pt idx="247">
                  <c:v>9679.7832540204381</c:v>
                </c:pt>
                <c:pt idx="248">
                  <c:v>9811.7688577090903</c:v>
                </c:pt>
                <c:pt idx="249">
                  <c:v>9323.5376648822057</c:v>
                </c:pt>
                <c:pt idx="250">
                  <c:v>10141.6236571135</c:v>
                </c:pt>
                <c:pt idx="251">
                  <c:v>10438.53191225147</c:v>
                </c:pt>
                <c:pt idx="252">
                  <c:v>10445.128818309384</c:v>
                </c:pt>
                <c:pt idx="253">
                  <c:v>10154.833296739162</c:v>
                </c:pt>
                <c:pt idx="254">
                  <c:v>10920.150371510608</c:v>
                </c:pt>
                <c:pt idx="255">
                  <c:v>10260.396455674549</c:v>
                </c:pt>
                <c:pt idx="256">
                  <c:v>11388.578184155765</c:v>
                </c:pt>
                <c:pt idx="257">
                  <c:v>10511.107375394937</c:v>
                </c:pt>
                <c:pt idx="258">
                  <c:v>9369.6875177704733</c:v>
                </c:pt>
                <c:pt idx="259">
                  <c:v>10154.833296739162</c:v>
                </c:pt>
                <c:pt idx="260">
                  <c:v>10544.098236688707</c:v>
                </c:pt>
                <c:pt idx="261">
                  <c:v>10201.008473643033</c:v>
                </c:pt>
                <c:pt idx="262">
                  <c:v>11052.110651183655</c:v>
                </c:pt>
                <c:pt idx="263">
                  <c:v>11507.328824203196</c:v>
                </c:pt>
                <c:pt idx="264">
                  <c:v>12932.399814810702</c:v>
                </c:pt>
                <c:pt idx="265">
                  <c:v>13156.73893780899</c:v>
                </c:pt>
                <c:pt idx="266">
                  <c:v>13776.908251795261</c:v>
                </c:pt>
                <c:pt idx="267">
                  <c:v>12431.006464887334</c:v>
                </c:pt>
                <c:pt idx="268">
                  <c:v>13433.84381276519</c:v>
                </c:pt>
                <c:pt idx="269">
                  <c:v>14542.24748508037</c:v>
                </c:pt>
                <c:pt idx="270">
                  <c:v>14357.496129433766</c:v>
                </c:pt>
                <c:pt idx="271">
                  <c:v>14311.317787028001</c:v>
                </c:pt>
                <c:pt idx="272">
                  <c:v>16185.060692628162</c:v>
                </c:pt>
                <c:pt idx="273">
                  <c:v>14839.136747206612</c:v>
                </c:pt>
                <c:pt idx="274">
                  <c:v>14205.779952108216</c:v>
                </c:pt>
                <c:pt idx="275">
                  <c:v>14707.173302031582</c:v>
                </c:pt>
                <c:pt idx="276">
                  <c:v>14443.303390716606</c:v>
                </c:pt>
                <c:pt idx="277">
                  <c:v>15459.306061192929</c:v>
                </c:pt>
                <c:pt idx="278">
                  <c:v>14548.841225636346</c:v>
                </c:pt>
                <c:pt idx="279">
                  <c:v>14535.631586010684</c:v>
                </c:pt>
                <c:pt idx="280">
                  <c:v>14034.212912071758</c:v>
                </c:pt>
                <c:pt idx="281">
                  <c:v>17036.115387639606</c:v>
                </c:pt>
                <c:pt idx="282">
                  <c:v>14931.512425029872</c:v>
                </c:pt>
                <c:pt idx="283">
                  <c:v>16567.687574994445</c:v>
                </c:pt>
                <c:pt idx="284">
                  <c:v>16448.933769445124</c:v>
                </c:pt>
                <c:pt idx="285">
                  <c:v>17484.739820103125</c:v>
                </c:pt>
                <c:pt idx="286">
                  <c:v>13790.117891420967</c:v>
                </c:pt>
                <c:pt idx="287">
                  <c:v>16844.792449950644</c:v>
                </c:pt>
                <c:pt idx="288">
                  <c:v>15967.318475687876</c:v>
                </c:pt>
                <c:pt idx="289">
                  <c:v>15208.620465488053</c:v>
                </c:pt>
                <c:pt idx="290">
                  <c:v>14403.693464851256</c:v>
                </c:pt>
                <c:pt idx="291">
                  <c:v>16158.666737392392</c:v>
                </c:pt>
                <c:pt idx="292">
                  <c:v>14746.757903881327</c:v>
                </c:pt>
                <c:pt idx="293">
                  <c:v>16811.801588656876</c:v>
                </c:pt>
                <c:pt idx="294">
                  <c:v>14990.875083045785</c:v>
                </c:pt>
                <c:pt idx="295">
                  <c:v>17761.87318457682</c:v>
                </c:pt>
                <c:pt idx="296">
                  <c:v>16910.771007036237</c:v>
                </c:pt>
                <c:pt idx="297">
                  <c:v>15591.266340865974</c:v>
                </c:pt>
                <c:pt idx="298">
                  <c:v>16059.671994997556</c:v>
                </c:pt>
                <c:pt idx="299">
                  <c:v>16726.019651389637</c:v>
                </c:pt>
                <c:pt idx="300">
                  <c:v>15380.114698979727</c:v>
                </c:pt>
                <c:pt idx="301">
                  <c:v>16646.875771705661</c:v>
                </c:pt>
                <c:pt idx="302">
                  <c:v>14944.699906141916</c:v>
                </c:pt>
                <c:pt idx="303">
                  <c:v>17207.68242767606</c:v>
                </c:pt>
                <c:pt idx="304">
                  <c:v>15683.619860175613</c:v>
                </c:pt>
                <c:pt idx="305">
                  <c:v>15221.782622584491</c:v>
                </c:pt>
                <c:pt idx="306">
                  <c:v>14331.095843194124</c:v>
                </c:pt>
                <c:pt idx="307">
                  <c:v>17563.956506331837</c:v>
                </c:pt>
                <c:pt idx="308">
                  <c:v>15234.966938194637</c:v>
                </c:pt>
                <c:pt idx="309">
                  <c:v>16541.309447268381</c:v>
                </c:pt>
                <c:pt idx="310">
                  <c:v>17781.654406244881</c:v>
                </c:pt>
                <c:pt idx="311">
                  <c:v>16864.595830132326</c:v>
                </c:pt>
                <c:pt idx="312">
                  <c:v>16640.28203114964</c:v>
                </c:pt>
                <c:pt idx="313">
                  <c:v>15182.198020734744</c:v>
                </c:pt>
                <c:pt idx="314">
                  <c:v>14542.225326566704</c:v>
                </c:pt>
                <c:pt idx="315">
                  <c:v>15366.927217867642</c:v>
                </c:pt>
                <c:pt idx="316">
                  <c:v>17676.091247309581</c:v>
                </c:pt>
                <c:pt idx="317">
                  <c:v>15010.678463227468</c:v>
                </c:pt>
                <c:pt idx="318">
                  <c:v>16053.103578457098</c:v>
                </c:pt>
                <c:pt idx="319">
                  <c:v>17075.722148003013</c:v>
                </c:pt>
                <c:pt idx="320">
                  <c:v>14944.696740639974</c:v>
                </c:pt>
                <c:pt idx="321">
                  <c:v>16844.817773966246</c:v>
                </c:pt>
                <c:pt idx="322">
                  <c:v>15162.419964568624</c:v>
                </c:pt>
                <c:pt idx="323">
                  <c:v>15366.927217867687</c:v>
                </c:pt>
                <c:pt idx="324">
                  <c:v>13882.471410730646</c:v>
                </c:pt>
                <c:pt idx="325">
                  <c:v>13499.800211337122</c:v>
                </c:pt>
                <c:pt idx="326">
                  <c:v>12325.465464465655</c:v>
                </c:pt>
                <c:pt idx="327">
                  <c:v>11038.923170071612</c:v>
                </c:pt>
                <c:pt idx="328">
                  <c:v>10405.544216459639</c:v>
                </c:pt>
                <c:pt idx="329">
                  <c:v>10332.968753316125</c:v>
                </c:pt>
                <c:pt idx="330">
                  <c:v>9277.359322476439</c:v>
                </c:pt>
                <c:pt idx="331">
                  <c:v>9989.9074797879493</c:v>
                </c:pt>
                <c:pt idx="332">
                  <c:v>8980.4510673385139</c:v>
                </c:pt>
                <c:pt idx="333">
                  <c:v>9039.8358838680015</c:v>
                </c:pt>
                <c:pt idx="334">
                  <c:v>8149.1554354815125</c:v>
                </c:pt>
                <c:pt idx="335">
                  <c:v>8624.1769886827369</c:v>
                </c:pt>
                <c:pt idx="336">
                  <c:v>8789.1281296495526</c:v>
                </c:pt>
                <c:pt idx="337">
                  <c:v>8518.6138297473917</c:v>
                </c:pt>
                <c:pt idx="338">
                  <c:v>7707.096254056516</c:v>
                </c:pt>
                <c:pt idx="339">
                  <c:v>7581.7518734531541</c:v>
                </c:pt>
                <c:pt idx="340">
                  <c:v>8281.1157151545594</c:v>
                </c:pt>
                <c:pt idx="341">
                  <c:v>8327.3162160739903</c:v>
                </c:pt>
                <c:pt idx="342">
                  <c:v>8215.1086685515074</c:v>
                </c:pt>
                <c:pt idx="343">
                  <c:v>8505.4263486353502</c:v>
                </c:pt>
                <c:pt idx="344">
                  <c:v>8815.5252503872562</c:v>
                </c:pt>
                <c:pt idx="345">
                  <c:v>8676.9712301581876</c:v>
                </c:pt>
                <c:pt idx="346">
                  <c:v>10062.457618915903</c:v>
                </c:pt>
                <c:pt idx="347">
                  <c:v>10042.654238734222</c:v>
                </c:pt>
                <c:pt idx="348">
                  <c:v>11606.298242582519</c:v>
                </c:pt>
                <c:pt idx="349">
                  <c:v>10649.636071608447</c:v>
                </c:pt>
                <c:pt idx="350">
                  <c:v>10214.19595475512</c:v>
                </c:pt>
                <c:pt idx="351">
                  <c:v>11210.445893080831</c:v>
                </c:pt>
                <c:pt idx="352">
                  <c:v>10069.048193969986</c:v>
                </c:pt>
                <c:pt idx="353">
                  <c:v>9481.8918997910605</c:v>
                </c:pt>
                <c:pt idx="354">
                  <c:v>9033.2421433120271</c:v>
                </c:pt>
                <c:pt idx="355">
                  <c:v>9950.300719424582</c:v>
                </c:pt>
                <c:pt idx="356">
                  <c:v>9396.0846385082223</c:v>
                </c:pt>
                <c:pt idx="357">
                  <c:v>9283.9530630324589</c:v>
                </c:pt>
                <c:pt idx="358">
                  <c:v>10596.889312662219</c:v>
                </c:pt>
                <c:pt idx="359">
                  <c:v>9310.3501837701624</c:v>
                </c:pt>
                <c:pt idx="360">
                  <c:v>10339.562493872145</c:v>
                </c:pt>
                <c:pt idx="361">
                  <c:v>10042.676397247795</c:v>
                </c:pt>
                <c:pt idx="362">
                  <c:v>10187.798834017372</c:v>
                </c:pt>
                <c:pt idx="363">
                  <c:v>11421.572210951519</c:v>
                </c:pt>
                <c:pt idx="364">
                  <c:v>11876.790383970972</c:v>
                </c:pt>
                <c:pt idx="365">
                  <c:v>13889.087309800288</c:v>
                </c:pt>
                <c:pt idx="366">
                  <c:v>12378.2343819255</c:v>
                </c:pt>
                <c:pt idx="367">
                  <c:v>13315.071014204181</c:v>
                </c:pt>
                <c:pt idx="368">
                  <c:v>12721.298820955617</c:v>
                </c:pt>
                <c:pt idx="369">
                  <c:v>13202.914114712819</c:v>
                </c:pt>
                <c:pt idx="370">
                  <c:v>13710.951853223367</c:v>
                </c:pt>
                <c:pt idx="371">
                  <c:v>13658.157611747918</c:v>
                </c:pt>
                <c:pt idx="372">
                  <c:v>13994.628310222011</c:v>
                </c:pt>
                <c:pt idx="373">
                  <c:v>15973.912216243896</c:v>
                </c:pt>
                <c:pt idx="374">
                  <c:v>12635.539042201955</c:v>
                </c:pt>
                <c:pt idx="375">
                  <c:v>12595.95444035221</c:v>
                </c:pt>
                <c:pt idx="376">
                  <c:v>13493.20963628304</c:v>
                </c:pt>
                <c:pt idx="377">
                  <c:v>14707.173302031581</c:v>
                </c:pt>
                <c:pt idx="378">
                  <c:v>14667.591865683731</c:v>
                </c:pt>
                <c:pt idx="379">
                  <c:v>13387.643311845801</c:v>
                </c:pt>
                <c:pt idx="380">
                  <c:v>14251.955129012087</c:v>
                </c:pt>
                <c:pt idx="381">
                  <c:v>14588.400503470577</c:v>
                </c:pt>
                <c:pt idx="382">
                  <c:v>14773.129700603518</c:v>
                </c:pt>
                <c:pt idx="383">
                  <c:v>15604.450656476078</c:v>
                </c:pt>
                <c:pt idx="384">
                  <c:v>13809.92127160269</c:v>
                </c:pt>
                <c:pt idx="385">
                  <c:v>13829.677169255199</c:v>
                </c:pt>
                <c:pt idx="386">
                  <c:v>14133.182330451036</c:v>
                </c:pt>
                <c:pt idx="387">
                  <c:v>14792.93624628714</c:v>
                </c:pt>
                <c:pt idx="388">
                  <c:v>15063.425222173741</c:v>
                </c:pt>
                <c:pt idx="389">
                  <c:v>15175.629604194284</c:v>
                </c:pt>
                <c:pt idx="390">
                  <c:v>15485.703181930632</c:v>
                </c:pt>
                <c:pt idx="391">
                  <c:v>14740.142004811687</c:v>
                </c:pt>
                <c:pt idx="392">
                  <c:v>15248.176577820301</c:v>
                </c:pt>
                <c:pt idx="393">
                  <c:v>14397.102889797221</c:v>
                </c:pt>
                <c:pt idx="394">
                  <c:v>14291.514406846316</c:v>
                </c:pt>
                <c:pt idx="395">
                  <c:v>15465.89980174895</c:v>
                </c:pt>
                <c:pt idx="396">
                  <c:v>15439.502681011199</c:v>
                </c:pt>
                <c:pt idx="397">
                  <c:v>16290.601693049884</c:v>
                </c:pt>
                <c:pt idx="398">
                  <c:v>15492.293756984714</c:v>
                </c:pt>
                <c:pt idx="399">
                  <c:v>15149.207159440979</c:v>
                </c:pt>
                <c:pt idx="400">
                  <c:v>15947.540419521751</c:v>
                </c:pt>
                <c:pt idx="401">
                  <c:v>16039.893938831388</c:v>
                </c:pt>
                <c:pt idx="402">
                  <c:v>15373.543116937326</c:v>
                </c:pt>
                <c:pt idx="403">
                  <c:v>15399.943403177016</c:v>
                </c:pt>
                <c:pt idx="404">
                  <c:v>16105.872495916945</c:v>
                </c:pt>
                <c:pt idx="405">
                  <c:v>16772.216986807125</c:v>
                </c:pt>
                <c:pt idx="406">
                  <c:v>15630.825618700163</c:v>
                </c:pt>
                <c:pt idx="407">
                  <c:v>15452.686996621302</c:v>
                </c:pt>
                <c:pt idx="408">
                  <c:v>15980.505956799916</c:v>
                </c:pt>
                <c:pt idx="409">
                  <c:v>15723.201296523464</c:v>
                </c:pt>
                <c:pt idx="410">
                  <c:v>14555.434966192368</c:v>
                </c:pt>
                <c:pt idx="411">
                  <c:v>15505.481238096756</c:v>
                </c:pt>
                <c:pt idx="412">
                  <c:v>16053.103578457052</c:v>
                </c:pt>
                <c:pt idx="413">
                  <c:v>14812.714302453307</c:v>
                </c:pt>
                <c:pt idx="414">
                  <c:v>15914.527399714367</c:v>
                </c:pt>
                <c:pt idx="415">
                  <c:v>14905.115304292165</c:v>
                </c:pt>
                <c:pt idx="416">
                  <c:v>16026.706457719349</c:v>
                </c:pt>
                <c:pt idx="417">
                  <c:v>16336.776869953756</c:v>
                </c:pt>
                <c:pt idx="418">
                  <c:v>16745.845190084983</c:v>
                </c:pt>
                <c:pt idx="419">
                  <c:v>14971.093861377722</c:v>
                </c:pt>
                <c:pt idx="420">
                  <c:v>13420.659497155131</c:v>
                </c:pt>
                <c:pt idx="421">
                  <c:v>13011.591177023856</c:v>
                </c:pt>
                <c:pt idx="422">
                  <c:v>12041.738359435847</c:v>
                </c:pt>
                <c:pt idx="423">
                  <c:v>10781.596351281496</c:v>
                </c:pt>
                <c:pt idx="424">
                  <c:v>11467.769546368965</c:v>
                </c:pt>
                <c:pt idx="425">
                  <c:v>9943.7069788685167</c:v>
                </c:pt>
                <c:pt idx="426">
                  <c:v>9132.189403177641</c:v>
                </c:pt>
                <c:pt idx="427">
                  <c:v>8927.6821498786212</c:v>
                </c:pt>
                <c:pt idx="428">
                  <c:v>8841.8970471093999</c:v>
                </c:pt>
                <c:pt idx="429">
                  <c:v>8465.844912287499</c:v>
                </c:pt>
                <c:pt idx="430">
                  <c:v>8135.9647888674872</c:v>
                </c:pt>
                <c:pt idx="431">
                  <c:v>7370.6477140960842</c:v>
                </c:pt>
                <c:pt idx="432">
                  <c:v>7199.0838395615674</c:v>
                </c:pt>
                <c:pt idx="433">
                  <c:v>7495.99526020143</c:v>
                </c:pt>
                <c:pt idx="434">
                  <c:v>7185.896358449525</c:v>
                </c:pt>
                <c:pt idx="435">
                  <c:v>7324.4503786786381</c:v>
                </c:pt>
                <c:pt idx="436">
                  <c:v>7232.0936938670166</c:v>
                </c:pt>
                <c:pt idx="437">
                  <c:v>7443.2010187259793</c:v>
                </c:pt>
                <c:pt idx="438">
                  <c:v>8347.0942722401142</c:v>
                </c:pt>
                <c:pt idx="439">
                  <c:v>8201.9211874394205</c:v>
                </c:pt>
                <c:pt idx="440">
                  <c:v>8208.5370865091063</c:v>
                </c:pt>
                <c:pt idx="441">
                  <c:v>8446.0383666038342</c:v>
                </c:pt>
                <c:pt idx="442">
                  <c:v>8789.1249641475697</c:v>
                </c:pt>
                <c:pt idx="443">
                  <c:v>8749.5656863133827</c:v>
                </c:pt>
                <c:pt idx="444">
                  <c:v>9719.3678558702286</c:v>
                </c:pt>
                <c:pt idx="445">
                  <c:v>10187.82415803293</c:v>
                </c:pt>
                <c:pt idx="446">
                  <c:v>10530.885431561106</c:v>
                </c:pt>
                <c:pt idx="447">
                  <c:v>10266.990196230527</c:v>
                </c:pt>
                <c:pt idx="448">
                  <c:v>10807.993472019289</c:v>
                </c:pt>
                <c:pt idx="449">
                  <c:v>9462.0663610957145</c:v>
                </c:pt>
                <c:pt idx="450">
                  <c:v>9277.3371639627749</c:v>
                </c:pt>
                <c:pt idx="451">
                  <c:v>9917.309858130815</c:v>
                </c:pt>
                <c:pt idx="452">
                  <c:v>9053.0233649800884</c:v>
                </c:pt>
                <c:pt idx="453">
                  <c:v>10478.116514101213</c:v>
                </c:pt>
                <c:pt idx="454">
                  <c:v>9904.1255425207128</c:v>
                </c:pt>
                <c:pt idx="455">
                  <c:v>9831.5247553615955</c:v>
                </c:pt>
                <c:pt idx="456">
                  <c:v>10029.46675762218</c:v>
                </c:pt>
                <c:pt idx="457">
                  <c:v>10280.177677342568</c:v>
                </c:pt>
                <c:pt idx="458">
                  <c:v>10662.871035249758</c:v>
                </c:pt>
                <c:pt idx="459">
                  <c:v>11705.245502448135</c:v>
                </c:pt>
                <c:pt idx="460">
                  <c:v>11223.655532706536</c:v>
                </c:pt>
                <c:pt idx="461">
                  <c:v>12853.259100628664</c:v>
                </c:pt>
                <c:pt idx="462">
                  <c:v>12562.938255042882</c:v>
                </c:pt>
                <c:pt idx="463">
                  <c:v>12727.892561511637</c:v>
                </c:pt>
                <c:pt idx="464">
                  <c:v>13216.123754338525</c:v>
                </c:pt>
                <c:pt idx="465">
                  <c:v>12246.24877823685</c:v>
                </c:pt>
                <c:pt idx="466">
                  <c:v>13697.742213597663</c:v>
                </c:pt>
                <c:pt idx="467">
                  <c:v>13565.80409243828</c:v>
                </c:pt>
                <c:pt idx="468">
                  <c:v>13691.148473041641</c:v>
                </c:pt>
                <c:pt idx="469">
                  <c:v>13585.607472619962</c:v>
                </c:pt>
                <c:pt idx="470">
                  <c:v>13704.332788651791</c:v>
                </c:pt>
                <c:pt idx="471">
                  <c:v>14707.176467533522</c:v>
                </c:pt>
                <c:pt idx="472">
                  <c:v>14390.509149241154</c:v>
                </c:pt>
                <c:pt idx="473">
                  <c:v>13803.302207031065</c:v>
                </c:pt>
                <c:pt idx="474">
                  <c:v>14931.487101014314</c:v>
                </c:pt>
                <c:pt idx="475">
                  <c:v>15611.044397032098</c:v>
                </c:pt>
                <c:pt idx="476">
                  <c:v>15980.502791297979</c:v>
                </c:pt>
                <c:pt idx="477">
                  <c:v>16851.383025004725</c:v>
                </c:pt>
                <c:pt idx="478">
                  <c:v>13704.332788651744</c:v>
                </c:pt>
                <c:pt idx="479">
                  <c:v>16079.472209677258</c:v>
                </c:pt>
                <c:pt idx="480">
                  <c:v>14964.477962308081</c:v>
                </c:pt>
                <c:pt idx="481">
                  <c:v>14152.985710632762</c:v>
                </c:pt>
                <c:pt idx="482">
                  <c:v>14364.112028503449</c:v>
                </c:pt>
                <c:pt idx="483">
                  <c:v>15234.992262210197</c:v>
                </c:pt>
                <c:pt idx="484">
                  <c:v>16481.902472225229</c:v>
                </c:pt>
                <c:pt idx="485">
                  <c:v>16580.897214620109</c:v>
                </c:pt>
                <c:pt idx="486">
                  <c:v>17913.611520415991</c:v>
                </c:pt>
                <c:pt idx="487">
                  <c:v>16778.813892865044</c:v>
                </c:pt>
                <c:pt idx="488">
                  <c:v>15340.533262631874</c:v>
                </c:pt>
                <c:pt idx="489">
                  <c:v>16086.065950233278</c:v>
                </c:pt>
                <c:pt idx="490">
                  <c:v>16066.265735553534</c:v>
                </c:pt>
                <c:pt idx="491">
                  <c:v>14957.887387253957</c:v>
                </c:pt>
                <c:pt idx="492">
                  <c:v>15215.188882028469</c:v>
                </c:pt>
                <c:pt idx="493">
                  <c:v>14700.557402961942</c:v>
                </c:pt>
                <c:pt idx="494">
                  <c:v>16917.364747592219</c:v>
                </c:pt>
                <c:pt idx="495">
                  <c:v>16336.780035455695</c:v>
                </c:pt>
                <c:pt idx="496">
                  <c:v>15248.201901835859</c:v>
                </c:pt>
                <c:pt idx="497">
                  <c:v>15630.847777213781</c:v>
                </c:pt>
                <c:pt idx="498">
                  <c:v>17379.201985183339</c:v>
                </c:pt>
                <c:pt idx="499">
                  <c:v>15901.336753100339</c:v>
                </c:pt>
                <c:pt idx="500">
                  <c:v>15360.336642813603</c:v>
                </c:pt>
                <c:pt idx="501">
                  <c:v>15921.117974768444</c:v>
                </c:pt>
                <c:pt idx="502">
                  <c:v>16343.395934525335</c:v>
                </c:pt>
                <c:pt idx="503">
                  <c:v>16422.539814209314</c:v>
                </c:pt>
                <c:pt idx="504">
                  <c:v>14858.914803372694</c:v>
                </c:pt>
                <c:pt idx="505">
                  <c:v>14251.955129012087</c:v>
                </c:pt>
                <c:pt idx="506">
                  <c:v>15248.179743322242</c:v>
                </c:pt>
                <c:pt idx="507">
                  <c:v>15868.349057308555</c:v>
                </c:pt>
                <c:pt idx="508">
                  <c:v>14535.656910026246</c:v>
                </c:pt>
                <c:pt idx="509">
                  <c:v>15597.856915920012</c:v>
                </c:pt>
                <c:pt idx="510">
                  <c:v>16218.004071392705</c:v>
                </c:pt>
                <c:pt idx="511">
                  <c:v>16112.466236472967</c:v>
                </c:pt>
                <c:pt idx="512">
                  <c:v>15221.779457082552</c:v>
                </c:pt>
                <c:pt idx="513">
                  <c:v>18382.020340049512</c:v>
                </c:pt>
                <c:pt idx="514">
                  <c:v>16765.651735768606</c:v>
                </c:pt>
                <c:pt idx="515">
                  <c:v>14990.875083045783</c:v>
                </c:pt>
                <c:pt idx="516">
                  <c:v>13473.428414614977</c:v>
                </c:pt>
                <c:pt idx="517">
                  <c:v>13803.30537253305</c:v>
                </c:pt>
                <c:pt idx="518">
                  <c:v>12252.867842808475</c:v>
                </c:pt>
                <c:pt idx="519">
                  <c:v>11916.397144334427</c:v>
                </c:pt>
                <c:pt idx="520">
                  <c:v>10550.666653229171</c:v>
                </c:pt>
                <c:pt idx="521">
                  <c:v>10181.230417476909</c:v>
                </c:pt>
                <c:pt idx="522">
                  <c:v>9673.2148374800217</c:v>
                </c:pt>
                <c:pt idx="523">
                  <c:v>10161.427037295225</c:v>
                </c:pt>
                <c:pt idx="524">
                  <c:v>10319.759113690418</c:v>
                </c:pt>
                <c:pt idx="525">
                  <c:v>9712.7741153142088</c:v>
                </c:pt>
                <c:pt idx="526">
                  <c:v>8683.5649707141656</c:v>
                </c:pt>
                <c:pt idx="527">
                  <c:v>9620.4237615065103</c:v>
                </c:pt>
                <c:pt idx="528">
                  <c:v>8703.3651853939518</c:v>
                </c:pt>
                <c:pt idx="529">
                  <c:v>8162.3650751071737</c:v>
                </c:pt>
                <c:pt idx="530">
                  <c:v>9099.1985418839158</c:v>
                </c:pt>
                <c:pt idx="531">
                  <c:v>8439.444626047858</c:v>
                </c:pt>
                <c:pt idx="532">
                  <c:v>9244.3463026690042</c:v>
                </c:pt>
                <c:pt idx="533">
                  <c:v>8782.531223591548</c:v>
                </c:pt>
                <c:pt idx="534">
                  <c:v>10069.048193969984</c:v>
                </c:pt>
                <c:pt idx="535">
                  <c:v>10702.452471597564</c:v>
                </c:pt>
                <c:pt idx="536">
                  <c:v>9910.7161175747933</c:v>
                </c:pt>
                <c:pt idx="537">
                  <c:v>10220.789695311141</c:v>
                </c:pt>
                <c:pt idx="538">
                  <c:v>9725.9869204418537</c:v>
                </c:pt>
                <c:pt idx="539">
                  <c:v>9950.3228779382025</c:v>
                </c:pt>
                <c:pt idx="540">
                  <c:v>10920.172530024227</c:v>
                </c:pt>
                <c:pt idx="541">
                  <c:v>9686.4054840940025</c:v>
                </c:pt>
                <c:pt idx="542">
                  <c:v>9923.9289227023946</c:v>
                </c:pt>
                <c:pt idx="543">
                  <c:v>9046.4296244240231</c:v>
                </c:pt>
                <c:pt idx="544">
                  <c:v>8954.0761051143854</c:v>
                </c:pt>
                <c:pt idx="545">
                  <c:v>9805.1782826550079</c:v>
                </c:pt>
                <c:pt idx="546">
                  <c:v>8723.1685655756337</c:v>
                </c:pt>
                <c:pt idx="547">
                  <c:v>9726.0090789554743</c:v>
                </c:pt>
                <c:pt idx="548">
                  <c:v>10095.44848020967</c:v>
                </c:pt>
                <c:pt idx="549">
                  <c:v>10135.029916557478</c:v>
                </c:pt>
                <c:pt idx="550">
                  <c:v>10102.039055263709</c:v>
                </c:pt>
                <c:pt idx="551">
                  <c:v>10161.427037295227</c:v>
                </c:pt>
                <c:pt idx="552">
                  <c:v>9930.4973392428565</c:v>
                </c:pt>
                <c:pt idx="553">
                  <c:v>11078.482447905844</c:v>
                </c:pt>
                <c:pt idx="554">
                  <c:v>11560.123065678603</c:v>
                </c:pt>
                <c:pt idx="555">
                  <c:v>11659.095649559866</c:v>
                </c:pt>
                <c:pt idx="556">
                  <c:v>11626.079464250539</c:v>
                </c:pt>
                <c:pt idx="557">
                  <c:v>12074.732386231555</c:v>
                </c:pt>
                <c:pt idx="558">
                  <c:v>14126.58858989506</c:v>
                </c:pt>
                <c:pt idx="559">
                  <c:v>14337.714907765749</c:v>
                </c:pt>
                <c:pt idx="560">
                  <c:v>13348.061875497951</c:v>
                </c:pt>
                <c:pt idx="561">
                  <c:v>13770.292352725664</c:v>
                </c:pt>
                <c:pt idx="562">
                  <c:v>13004.997436467835</c:v>
                </c:pt>
                <c:pt idx="563">
                  <c:v>14918.299619902227</c:v>
                </c:pt>
                <c:pt idx="564">
                  <c:v>14377.299509615494</c:v>
                </c:pt>
                <c:pt idx="565">
                  <c:v>15070.041121243381</c:v>
                </c:pt>
                <c:pt idx="566">
                  <c:v>15169.010539622661</c:v>
                </c:pt>
                <c:pt idx="567">
                  <c:v>15182.175862221129</c:v>
                </c:pt>
                <c:pt idx="568">
                  <c:v>13803.305372533006</c:v>
                </c:pt>
                <c:pt idx="569">
                  <c:v>13598.772795218385</c:v>
                </c:pt>
                <c:pt idx="570">
                  <c:v>13447.031293877275</c:v>
                </c:pt>
                <c:pt idx="571">
                  <c:v>16316.976655274015</c:v>
                </c:pt>
                <c:pt idx="572">
                  <c:v>13974.824930040239</c:v>
                </c:pt>
                <c:pt idx="573">
                  <c:v>16970.158989067713</c:v>
                </c:pt>
                <c:pt idx="574">
                  <c:v>15162.416799066683</c:v>
                </c:pt>
                <c:pt idx="575">
                  <c:v>13255.708356188272</c:v>
                </c:pt>
                <c:pt idx="576">
                  <c:v>14759.945384993416</c:v>
                </c:pt>
                <c:pt idx="577">
                  <c:v>14911.683720832585</c:v>
                </c:pt>
                <c:pt idx="578">
                  <c:v>15452.712320636863</c:v>
                </c:pt>
                <c:pt idx="579">
                  <c:v>14693.988986421482</c:v>
                </c:pt>
                <c:pt idx="580">
                  <c:v>14284.923831792192</c:v>
                </c:pt>
                <c:pt idx="581">
                  <c:v>13737.323649945512</c:v>
                </c:pt>
                <c:pt idx="582">
                  <c:v>14337.714907765705</c:v>
                </c:pt>
                <c:pt idx="583">
                  <c:v>16231.239035034016</c:v>
                </c:pt>
                <c:pt idx="584">
                  <c:v>14693.985820919497</c:v>
                </c:pt>
                <c:pt idx="585">
                  <c:v>14581.806762914555</c:v>
                </c:pt>
                <c:pt idx="586">
                  <c:v>14133.20765446664</c:v>
                </c:pt>
                <c:pt idx="587">
                  <c:v>14060.610032809462</c:v>
                </c:pt>
                <c:pt idx="588">
                  <c:v>14984.281342489765</c:v>
                </c:pt>
                <c:pt idx="589">
                  <c:v>13869.283929618605</c:v>
                </c:pt>
                <c:pt idx="590">
                  <c:v>16264.204572312177</c:v>
                </c:pt>
                <c:pt idx="591">
                  <c:v>15551.659580502561</c:v>
                </c:pt>
                <c:pt idx="592">
                  <c:v>14311.317787027998</c:v>
                </c:pt>
                <c:pt idx="593">
                  <c:v>14588.400503470577</c:v>
                </c:pt>
                <c:pt idx="594">
                  <c:v>16838.224033410228</c:v>
                </c:pt>
                <c:pt idx="595">
                  <c:v>15096.416083467511</c:v>
                </c:pt>
                <c:pt idx="596">
                  <c:v>14436.684326145027</c:v>
                </c:pt>
                <c:pt idx="597">
                  <c:v>16785.407633421113</c:v>
                </c:pt>
                <c:pt idx="598">
                  <c:v>14199.160887536633</c:v>
                </c:pt>
                <c:pt idx="599">
                  <c:v>15967.318475687833</c:v>
                </c:pt>
                <c:pt idx="600">
                  <c:v>15076.631696297462</c:v>
                </c:pt>
                <c:pt idx="601">
                  <c:v>15901.336753100382</c:v>
                </c:pt>
                <c:pt idx="602">
                  <c:v>14496.046984160941</c:v>
                </c:pt>
                <c:pt idx="603">
                  <c:v>16059.671994997516</c:v>
                </c:pt>
                <c:pt idx="604">
                  <c:v>14786.342505731118</c:v>
                </c:pt>
                <c:pt idx="605">
                  <c:v>16079.4722096773</c:v>
                </c:pt>
                <c:pt idx="606">
                  <c:v>15261.36405893234</c:v>
                </c:pt>
                <c:pt idx="607">
                  <c:v>13941.859392762075</c:v>
                </c:pt>
                <c:pt idx="608">
                  <c:v>14100.188303655372</c:v>
                </c:pt>
                <c:pt idx="609">
                  <c:v>13664.776676319543</c:v>
                </c:pt>
                <c:pt idx="610">
                  <c:v>13651.541712678278</c:v>
                </c:pt>
                <c:pt idx="611">
                  <c:v>13532.787907128954</c:v>
                </c:pt>
                <c:pt idx="612">
                  <c:v>12457.378261609523</c:v>
                </c:pt>
                <c:pt idx="613">
                  <c:v>13631.760491010169</c:v>
                </c:pt>
                <c:pt idx="614">
                  <c:v>11164.242226659462</c:v>
                </c:pt>
                <c:pt idx="615">
                  <c:v>10748.630814003374</c:v>
                </c:pt>
                <c:pt idx="616">
                  <c:v>10115.226536375751</c:v>
                </c:pt>
                <c:pt idx="617">
                  <c:v>12035.147784381767</c:v>
                </c:pt>
                <c:pt idx="618">
                  <c:v>11316.005886514236</c:v>
                </c:pt>
                <c:pt idx="619">
                  <c:v>10768.408870169496</c:v>
                </c:pt>
                <c:pt idx="620">
                  <c:v>10194.417898588948</c:v>
                </c:pt>
                <c:pt idx="621">
                  <c:v>8888.0943825268914</c:v>
                </c:pt>
                <c:pt idx="622">
                  <c:v>9185.0089686686933</c:v>
                </c:pt>
                <c:pt idx="623">
                  <c:v>8485.6482924692264</c:v>
                </c:pt>
                <c:pt idx="624">
                  <c:v>8716.5526665059951</c:v>
                </c:pt>
                <c:pt idx="625">
                  <c:v>8670.3774896021678</c:v>
                </c:pt>
                <c:pt idx="626">
                  <c:v>8815.5220848853169</c:v>
                </c:pt>
                <c:pt idx="627">
                  <c:v>9217.999829962464</c:v>
                </c:pt>
                <c:pt idx="628">
                  <c:v>8993.6575414622348</c:v>
                </c:pt>
                <c:pt idx="629">
                  <c:v>8742.9497872437423</c:v>
                </c:pt>
                <c:pt idx="630">
                  <c:v>9283.9530630324152</c:v>
                </c:pt>
                <c:pt idx="631">
                  <c:v>9481.8697412773963</c:v>
                </c:pt>
                <c:pt idx="632">
                  <c:v>9726.0090789554724</c:v>
                </c:pt>
                <c:pt idx="633">
                  <c:v>11725.023558614303</c:v>
                </c:pt>
                <c:pt idx="634">
                  <c:v>10339.537169856541</c:v>
                </c:pt>
                <c:pt idx="635">
                  <c:v>9970.078775590664</c:v>
                </c:pt>
                <c:pt idx="636">
                  <c:v>11151.054745547375</c:v>
                </c:pt>
                <c:pt idx="637">
                  <c:v>9184.9804791511979</c:v>
                </c:pt>
                <c:pt idx="638">
                  <c:v>10920.175695526212</c:v>
                </c:pt>
                <c:pt idx="639">
                  <c:v>12213.283240958684</c:v>
                </c:pt>
                <c:pt idx="640">
                  <c:v>12688.307959661848</c:v>
                </c:pt>
                <c:pt idx="641">
                  <c:v>11857.009162302953</c:v>
                </c:pt>
                <c:pt idx="642">
                  <c:v>11612.917307154097</c:v>
                </c:pt>
                <c:pt idx="643">
                  <c:v>10352.772133497807</c:v>
                </c:pt>
                <c:pt idx="644">
                  <c:v>11296.227830348111</c:v>
                </c:pt>
                <c:pt idx="645">
                  <c:v>10794.805990907202</c:v>
                </c:pt>
                <c:pt idx="646">
                  <c:v>10299.977892022356</c:v>
                </c:pt>
                <c:pt idx="647">
                  <c:v>11124.660790311609</c:v>
                </c:pt>
                <c:pt idx="648">
                  <c:v>11091.66992901784</c:v>
                </c:pt>
                <c:pt idx="649">
                  <c:v>10768.408870169453</c:v>
                </c:pt>
                <c:pt idx="650">
                  <c:v>11513.922564759217</c:v>
                </c:pt>
                <c:pt idx="651">
                  <c:v>12054.92584054789</c:v>
                </c:pt>
                <c:pt idx="652">
                  <c:v>13381.049571289735</c:v>
                </c:pt>
                <c:pt idx="653">
                  <c:v>11988.969441976002</c:v>
                </c:pt>
                <c:pt idx="654">
                  <c:v>12160.488999483277</c:v>
                </c:pt>
                <c:pt idx="655">
                  <c:v>12510.194661598594</c:v>
                </c:pt>
                <c:pt idx="656">
                  <c:v>12754.311840763006</c:v>
                </c:pt>
                <c:pt idx="657">
                  <c:v>14390.509149241154</c:v>
                </c:pt>
                <c:pt idx="658">
                  <c:v>13447.031293877229</c:v>
                </c:pt>
                <c:pt idx="659">
                  <c:v>13031.394557205582</c:v>
                </c:pt>
                <c:pt idx="660">
                  <c:v>14430.068427075341</c:v>
                </c:pt>
                <c:pt idx="661">
                  <c:v>14133.207654466642</c:v>
                </c:pt>
                <c:pt idx="662">
                  <c:v>14720.386107159227</c:v>
                </c:pt>
                <c:pt idx="663">
                  <c:v>15571.462960684294</c:v>
                </c:pt>
                <c:pt idx="664">
                  <c:v>13704.332788651745</c:v>
                </c:pt>
                <c:pt idx="665">
                  <c:v>14284.945990305856</c:v>
                </c:pt>
                <c:pt idx="666">
                  <c:v>14034.235070585379</c:v>
                </c:pt>
                <c:pt idx="667">
                  <c:v>15868.345891806614</c:v>
                </c:pt>
                <c:pt idx="668">
                  <c:v>13202.914114712818</c:v>
                </c:pt>
                <c:pt idx="669">
                  <c:v>14192.567146980615</c:v>
                </c:pt>
                <c:pt idx="670">
                  <c:v>14225.55800827434</c:v>
                </c:pt>
                <c:pt idx="671">
                  <c:v>14786.364664244737</c:v>
                </c:pt>
                <c:pt idx="672">
                  <c:v>13427.253237711149</c:v>
                </c:pt>
                <c:pt idx="673">
                  <c:v>17022.927906527562</c:v>
                </c:pt>
                <c:pt idx="674">
                  <c:v>13453.621868931355</c:v>
                </c:pt>
                <c:pt idx="675">
                  <c:v>16171.854218504437</c:v>
                </c:pt>
                <c:pt idx="676">
                  <c:v>14496.072308176499</c:v>
                </c:pt>
                <c:pt idx="677">
                  <c:v>15987.096531854002</c:v>
                </c:pt>
                <c:pt idx="678">
                  <c:v>14990.875083045785</c:v>
                </c:pt>
                <c:pt idx="679">
                  <c:v>15248.15441930668</c:v>
                </c:pt>
                <c:pt idx="680">
                  <c:v>16356.580250135436</c:v>
                </c:pt>
                <c:pt idx="681">
                  <c:v>14865.508543928758</c:v>
                </c:pt>
                <c:pt idx="682">
                  <c:v>13941.856227260138</c:v>
                </c:pt>
                <c:pt idx="683">
                  <c:v>14410.265046893657</c:v>
                </c:pt>
                <c:pt idx="684">
                  <c:v>15604.453821978017</c:v>
                </c:pt>
                <c:pt idx="685">
                  <c:v>15393.324338605391</c:v>
                </c:pt>
                <c:pt idx="686">
                  <c:v>15591.263175363991</c:v>
                </c:pt>
                <c:pt idx="687">
                  <c:v>16910.771007036201</c:v>
                </c:pt>
                <c:pt idx="688">
                  <c:v>15558.253321058542</c:v>
                </c:pt>
                <c:pt idx="689">
                  <c:v>13664.751352303938</c:v>
                </c:pt>
                <c:pt idx="690">
                  <c:v>15446.096421567221</c:v>
                </c:pt>
                <c:pt idx="691">
                  <c:v>15413.102394771515</c:v>
                </c:pt>
                <c:pt idx="692">
                  <c:v>16706.238429721572</c:v>
                </c:pt>
                <c:pt idx="693">
                  <c:v>15465.89980174895</c:v>
                </c:pt>
                <c:pt idx="694">
                  <c:v>15775.995537998915</c:v>
                </c:pt>
                <c:pt idx="695">
                  <c:v>15716.61072146938</c:v>
                </c:pt>
                <c:pt idx="696">
                  <c:v>16218.02939540831</c:v>
                </c:pt>
                <c:pt idx="697">
                  <c:v>14720.386107159185</c:v>
                </c:pt>
                <c:pt idx="698">
                  <c:v>16257.613997258097</c:v>
                </c:pt>
                <c:pt idx="699">
                  <c:v>15136.02284383092</c:v>
                </c:pt>
                <c:pt idx="700">
                  <c:v>14700.582726977504</c:v>
                </c:pt>
                <c:pt idx="701">
                  <c:v>15551.659580502564</c:v>
                </c:pt>
                <c:pt idx="702">
                  <c:v>17154.888186200653</c:v>
                </c:pt>
                <c:pt idx="703">
                  <c:v>16904.202590495737</c:v>
                </c:pt>
                <c:pt idx="704">
                  <c:v>13968.256513499822</c:v>
                </c:pt>
                <c:pt idx="705">
                  <c:v>15136.022843830873</c:v>
                </c:pt>
                <c:pt idx="706">
                  <c:v>14159.579451188783</c:v>
                </c:pt>
                <c:pt idx="707">
                  <c:v>14654.40438457169</c:v>
                </c:pt>
                <c:pt idx="708">
                  <c:v>14469.675187438796</c:v>
                </c:pt>
                <c:pt idx="709">
                  <c:v>13592.201213175984</c:v>
                </c:pt>
                <c:pt idx="710">
                  <c:v>11665.686224613948</c:v>
                </c:pt>
                <c:pt idx="711">
                  <c:v>11896.593764152698</c:v>
                </c:pt>
                <c:pt idx="712">
                  <c:v>9521.454343127185</c:v>
                </c:pt>
                <c:pt idx="713">
                  <c:v>10900.346991328926</c:v>
                </c:pt>
                <c:pt idx="714">
                  <c:v>11632.673204806604</c:v>
                </c:pt>
                <c:pt idx="715">
                  <c:v>10082.235675082027</c:v>
                </c:pt>
                <c:pt idx="716">
                  <c:v>9745.7903006235356</c:v>
                </c:pt>
                <c:pt idx="717">
                  <c:v>9732.5806609978736</c:v>
                </c:pt>
                <c:pt idx="718">
                  <c:v>8591.2114514045279</c:v>
                </c:pt>
                <c:pt idx="719">
                  <c:v>8676.9680646562501</c:v>
                </c:pt>
                <c:pt idx="720">
                  <c:v>7627.952374372584</c:v>
                </c:pt>
                <c:pt idx="721">
                  <c:v>8069.986231781977</c:v>
                </c:pt>
                <c:pt idx="722">
                  <c:v>8505.4041901216879</c:v>
                </c:pt>
                <c:pt idx="723">
                  <c:v>7660.9179116507485</c:v>
                </c:pt>
                <c:pt idx="724">
                  <c:v>8122.7551492418261</c:v>
                </c:pt>
                <c:pt idx="725">
                  <c:v>7476.2108730314285</c:v>
                </c:pt>
                <c:pt idx="726">
                  <c:v>7608.1489941908567</c:v>
                </c:pt>
                <c:pt idx="727">
                  <c:v>9165.180264471408</c:v>
                </c:pt>
                <c:pt idx="728">
                  <c:v>9785.3495784577226</c:v>
                </c:pt>
                <c:pt idx="729">
                  <c:v>8894.6912885848506</c:v>
                </c:pt>
                <c:pt idx="730">
                  <c:v>10524.291691005084</c:v>
                </c:pt>
                <c:pt idx="731">
                  <c:v>11052.110651183655</c:v>
                </c:pt>
                <c:pt idx="732">
                  <c:v>12820.268239334895</c:v>
                </c:pt>
                <c:pt idx="733">
                  <c:v>11177.451866285168</c:v>
                </c:pt>
                <c:pt idx="734">
                  <c:v>11428.137461989998</c:v>
                </c:pt>
                <c:pt idx="735">
                  <c:v>10814.587212575265</c:v>
                </c:pt>
                <c:pt idx="736">
                  <c:v>11058.679067724162</c:v>
                </c:pt>
                <c:pt idx="737">
                  <c:v>12332.033881006069</c:v>
                </c:pt>
                <c:pt idx="738">
                  <c:v>12173.701804610879</c:v>
                </c:pt>
                <c:pt idx="739">
                  <c:v>9600.6425398384472</c:v>
                </c:pt>
                <c:pt idx="740">
                  <c:v>11104.857410129927</c:v>
                </c:pt>
                <c:pt idx="741">
                  <c:v>9607.2362803944688</c:v>
                </c:pt>
                <c:pt idx="742">
                  <c:v>10003.069636884386</c:v>
                </c:pt>
                <c:pt idx="743">
                  <c:v>11164.242226659462</c:v>
                </c:pt>
                <c:pt idx="744">
                  <c:v>12127.52346220507</c:v>
                </c:pt>
                <c:pt idx="745">
                  <c:v>11441.372425631262</c:v>
                </c:pt>
                <c:pt idx="746">
                  <c:v>13611.957110828489</c:v>
                </c:pt>
                <c:pt idx="747">
                  <c:v>12450.784521053458</c:v>
                </c:pt>
                <c:pt idx="748">
                  <c:v>12325.440140450097</c:v>
                </c:pt>
                <c:pt idx="749">
                  <c:v>12127.523462205068</c:v>
                </c:pt>
                <c:pt idx="750">
                  <c:v>13572.3978329943</c:v>
                </c:pt>
                <c:pt idx="751">
                  <c:v>12840.071619516621</c:v>
                </c:pt>
                <c:pt idx="752">
                  <c:v>14034.235070585421</c:v>
                </c:pt>
                <c:pt idx="753">
                  <c:v>13526.222656090431</c:v>
                </c:pt>
                <c:pt idx="754">
                  <c:v>15188.791761290766</c:v>
                </c:pt>
                <c:pt idx="755">
                  <c:v>13730.729909389494</c:v>
                </c:pt>
                <c:pt idx="756">
                  <c:v>14720.360783143626</c:v>
                </c:pt>
                <c:pt idx="757">
                  <c:v>15841.977260586409</c:v>
                </c:pt>
                <c:pt idx="758">
                  <c:v>14383.893250171514</c:v>
                </c:pt>
                <c:pt idx="759">
                  <c:v>14845.727322260649</c:v>
                </c:pt>
                <c:pt idx="760">
                  <c:v>14331.12116720968</c:v>
                </c:pt>
                <c:pt idx="761">
                  <c:v>14852.346386832274</c:v>
                </c:pt>
                <c:pt idx="762">
                  <c:v>16316.976655273967</c:v>
                </c:pt>
                <c:pt idx="763">
                  <c:v>15472.493542304926</c:v>
                </c:pt>
                <c:pt idx="764">
                  <c:v>14872.099118982842</c:v>
                </c:pt>
                <c:pt idx="765">
                  <c:v>14918.27746138861</c:v>
                </c:pt>
                <c:pt idx="766">
                  <c:v>14436.662167631408</c:v>
                </c:pt>
                <c:pt idx="767">
                  <c:v>15980.502791297979</c:v>
                </c:pt>
                <c:pt idx="768">
                  <c:v>15683.616694673674</c:v>
                </c:pt>
                <c:pt idx="769">
                  <c:v>14364.086704487847</c:v>
                </c:pt>
                <c:pt idx="770">
                  <c:v>16607.294335357812</c:v>
                </c:pt>
                <c:pt idx="771">
                  <c:v>14621.416688779907</c:v>
                </c:pt>
                <c:pt idx="772">
                  <c:v>15327.371105535396</c:v>
                </c:pt>
                <c:pt idx="773">
                  <c:v>16033.274874259809</c:v>
                </c:pt>
                <c:pt idx="774">
                  <c:v>15386.730598049367</c:v>
                </c:pt>
                <c:pt idx="775">
                  <c:v>15169.010539622661</c:v>
                </c:pt>
                <c:pt idx="776">
                  <c:v>14509.256623786556</c:v>
                </c:pt>
                <c:pt idx="777">
                  <c:v>15934.327614394106</c:v>
                </c:pt>
                <c:pt idx="778">
                  <c:v>14964.503286323641</c:v>
                </c:pt>
                <c:pt idx="779">
                  <c:v>16382.980536375126</c:v>
                </c:pt>
                <c:pt idx="780">
                  <c:v>15894.746178046254</c:v>
                </c:pt>
                <c:pt idx="781">
                  <c:v>15129.429103274853</c:v>
                </c:pt>
                <c:pt idx="782">
                  <c:v>16415.946073653293</c:v>
                </c:pt>
                <c:pt idx="783">
                  <c:v>16152.072996836374</c:v>
                </c:pt>
                <c:pt idx="784">
                  <c:v>15802.345176207438</c:v>
                </c:pt>
                <c:pt idx="785">
                  <c:v>16679.866632999427</c:v>
                </c:pt>
                <c:pt idx="786">
                  <c:v>15584.672600309952</c:v>
                </c:pt>
                <c:pt idx="787">
                  <c:v>17544.127802134601</c:v>
                </c:pt>
                <c:pt idx="788">
                  <c:v>15578.053535738327</c:v>
                </c:pt>
                <c:pt idx="789">
                  <c:v>16686.457208053471</c:v>
                </c:pt>
                <c:pt idx="790">
                  <c:v>17504.568524300365</c:v>
                </c:pt>
                <c:pt idx="791">
                  <c:v>15663.83863850755</c:v>
                </c:pt>
                <c:pt idx="792">
                  <c:v>17201.091852621983</c:v>
                </c:pt>
                <c:pt idx="793">
                  <c:v>16514.915492032611</c:v>
                </c:pt>
                <c:pt idx="794">
                  <c:v>16759.032671197027</c:v>
                </c:pt>
                <c:pt idx="795">
                  <c:v>15683.616694673674</c:v>
                </c:pt>
                <c:pt idx="796">
                  <c:v>16277.392053424221</c:v>
                </c:pt>
                <c:pt idx="797">
                  <c:v>16798.591949031212</c:v>
                </c:pt>
                <c:pt idx="798">
                  <c:v>17715.698007672945</c:v>
                </c:pt>
                <c:pt idx="799">
                  <c:v>16356.583415637422</c:v>
                </c:pt>
                <c:pt idx="800">
                  <c:v>16132.244292639132</c:v>
                </c:pt>
                <c:pt idx="801">
                  <c:v>16310.382914717949</c:v>
                </c:pt>
                <c:pt idx="802">
                  <c:v>14647.813809517655</c:v>
                </c:pt>
                <c:pt idx="803">
                  <c:v>16567.68440949246</c:v>
                </c:pt>
                <c:pt idx="804">
                  <c:v>16409.352333097268</c:v>
                </c:pt>
                <c:pt idx="805">
                  <c:v>15729.795037079442</c:v>
                </c:pt>
                <c:pt idx="806">
                  <c:v>13592.153730646805</c:v>
                </c:pt>
                <c:pt idx="807">
                  <c:v>13387.646477347696</c:v>
                </c:pt>
                <c:pt idx="808">
                  <c:v>13486.612730225081</c:v>
                </c:pt>
                <c:pt idx="809">
                  <c:v>14680.779346795773</c:v>
                </c:pt>
                <c:pt idx="810">
                  <c:v>14357.518287947431</c:v>
                </c:pt>
                <c:pt idx="811">
                  <c:v>12965.438158633648</c:v>
                </c:pt>
                <c:pt idx="812">
                  <c:v>13974.84708855395</c:v>
                </c:pt>
                <c:pt idx="813">
                  <c:v>13414.043598085445</c:v>
                </c:pt>
                <c:pt idx="814">
                  <c:v>11645.886009934204</c:v>
                </c:pt>
                <c:pt idx="815">
                  <c:v>12661.936162939706</c:v>
                </c:pt>
                <c:pt idx="816">
                  <c:v>13216.123754338525</c:v>
                </c:pt>
                <c:pt idx="817">
                  <c:v>11487.550768037028</c:v>
                </c:pt>
                <c:pt idx="818">
                  <c:v>13136.932392125324</c:v>
                </c:pt>
                <c:pt idx="819">
                  <c:v>11612.895148640435</c:v>
                </c:pt>
                <c:pt idx="820">
                  <c:v>10748.608655489708</c:v>
                </c:pt>
                <c:pt idx="821">
                  <c:v>10840.959009297452</c:v>
                </c:pt>
                <c:pt idx="822">
                  <c:v>10425.322272625717</c:v>
                </c:pt>
                <c:pt idx="823">
                  <c:v>10458.313133919486</c:v>
                </c:pt>
                <c:pt idx="824">
                  <c:v>10220.815019326699</c:v>
                </c:pt>
                <c:pt idx="825">
                  <c:v>11329.218691641883</c:v>
                </c:pt>
                <c:pt idx="826">
                  <c:v>10069.073517985589</c:v>
                </c:pt>
                <c:pt idx="827">
                  <c:v>11375.419192561267</c:v>
                </c:pt>
                <c:pt idx="828">
                  <c:v>10319.759113690419</c:v>
                </c:pt>
                <c:pt idx="829">
                  <c:v>10372.55335516587</c:v>
                </c:pt>
                <c:pt idx="830">
                  <c:v>12081.326126787577</c:v>
                </c:pt>
                <c:pt idx="831">
                  <c:v>10939.92842767673</c:v>
                </c:pt>
                <c:pt idx="832">
                  <c:v>9745.7903006235356</c:v>
                </c:pt>
                <c:pt idx="833">
                  <c:v>10478.116514101213</c:v>
                </c:pt>
                <c:pt idx="834">
                  <c:v>10827.771528185367</c:v>
                </c:pt>
                <c:pt idx="835">
                  <c:v>11052.085327168097</c:v>
                </c:pt>
                <c:pt idx="836">
                  <c:v>11553.507166609008</c:v>
                </c:pt>
                <c:pt idx="837">
                  <c:v>12081.322961285638</c:v>
                </c:pt>
                <c:pt idx="838">
                  <c:v>12483.797540860845</c:v>
                </c:pt>
                <c:pt idx="839">
                  <c:v>11751.449168869549</c:v>
                </c:pt>
                <c:pt idx="840">
                  <c:v>12681.714219105826</c:v>
                </c:pt>
                <c:pt idx="841">
                  <c:v>13433.843812765232</c:v>
                </c:pt>
                <c:pt idx="842">
                  <c:v>13295.289792536121</c:v>
                </c:pt>
                <c:pt idx="843">
                  <c:v>14152.960386617204</c:v>
                </c:pt>
                <c:pt idx="844">
                  <c:v>14166.170026242866</c:v>
                </c:pt>
                <c:pt idx="845">
                  <c:v>14185.951247910976</c:v>
                </c:pt>
                <c:pt idx="846">
                  <c:v>14456.462382311151</c:v>
                </c:pt>
                <c:pt idx="847">
                  <c:v>14218.964267718315</c:v>
                </c:pt>
                <c:pt idx="848">
                  <c:v>14898.521563736103</c:v>
                </c:pt>
                <c:pt idx="849">
                  <c:v>16765.626411753052</c:v>
                </c:pt>
                <c:pt idx="850">
                  <c:v>15789.183019110958</c:v>
                </c:pt>
                <c:pt idx="851">
                  <c:v>15894.7461780463</c:v>
                </c:pt>
                <c:pt idx="852">
                  <c:v>15380.140022995332</c:v>
                </c:pt>
                <c:pt idx="853">
                  <c:v>17557.337441760261</c:v>
                </c:pt>
                <c:pt idx="854">
                  <c:v>15221.804781098155</c:v>
                </c:pt>
                <c:pt idx="855">
                  <c:v>14951.315805211554</c:v>
                </c:pt>
                <c:pt idx="856">
                  <c:v>16185.038534114537</c:v>
                </c:pt>
                <c:pt idx="857">
                  <c:v>16877.783311244366</c:v>
                </c:pt>
                <c:pt idx="858">
                  <c:v>15881.558696934211</c:v>
                </c:pt>
                <c:pt idx="859">
                  <c:v>15683.619860175611</c:v>
                </c:pt>
                <c:pt idx="860">
                  <c:v>15802.345176207438</c:v>
                </c:pt>
                <c:pt idx="861">
                  <c:v>17194.469622548462</c:v>
                </c:pt>
                <c:pt idx="862">
                  <c:v>15327.320457504276</c:v>
                </c:pt>
                <c:pt idx="863">
                  <c:v>16528.125131658275</c:v>
                </c:pt>
                <c:pt idx="864">
                  <c:v>16000.309336981645</c:v>
                </c:pt>
                <c:pt idx="865">
                  <c:v>15162.394640553066</c:v>
                </c:pt>
                <c:pt idx="866">
                  <c:v>15492.293756984709</c:v>
                </c:pt>
                <c:pt idx="867">
                  <c:v>15967.318475687876</c:v>
                </c:pt>
                <c:pt idx="868">
                  <c:v>15373.543116937326</c:v>
                </c:pt>
                <c:pt idx="869">
                  <c:v>15281.170604615963</c:v>
                </c:pt>
                <c:pt idx="870">
                  <c:v>15452.690162123241</c:v>
                </c:pt>
                <c:pt idx="871">
                  <c:v>14463.05928836911</c:v>
                </c:pt>
                <c:pt idx="872">
                  <c:v>15413.105560273496</c:v>
                </c:pt>
                <c:pt idx="873">
                  <c:v>15472.493542304972</c:v>
                </c:pt>
                <c:pt idx="874">
                  <c:v>17906.995621346392</c:v>
                </c:pt>
                <c:pt idx="875">
                  <c:v>16006.90307753762</c:v>
                </c:pt>
                <c:pt idx="876">
                  <c:v>15037.075583965216</c:v>
                </c:pt>
                <c:pt idx="877">
                  <c:v>16693.054114111474</c:v>
                </c:pt>
                <c:pt idx="878">
                  <c:v>16264.204572312179</c:v>
                </c:pt>
                <c:pt idx="879">
                  <c:v>15281.167439114024</c:v>
                </c:pt>
                <c:pt idx="880">
                  <c:v>17207.660269162443</c:v>
                </c:pt>
                <c:pt idx="881">
                  <c:v>18936.255413977557</c:v>
                </c:pt>
                <c:pt idx="882">
                  <c:v>16884.399210314055</c:v>
                </c:pt>
                <c:pt idx="883">
                  <c:v>17082.315888559031</c:v>
                </c:pt>
                <c:pt idx="884">
                  <c:v>16303.789174161924</c:v>
                </c:pt>
                <c:pt idx="885">
                  <c:v>15492.296922486654</c:v>
                </c:pt>
                <c:pt idx="886">
                  <c:v>16415.946073653289</c:v>
                </c:pt>
                <c:pt idx="887">
                  <c:v>16257.585507740558</c:v>
                </c:pt>
                <c:pt idx="888">
                  <c:v>17623.319164347748</c:v>
                </c:pt>
                <c:pt idx="889">
                  <c:v>16772.220152309019</c:v>
                </c:pt>
                <c:pt idx="890">
                  <c:v>17036.137546153223</c:v>
                </c:pt>
                <c:pt idx="891">
                  <c:v>16884.373886298446</c:v>
                </c:pt>
                <c:pt idx="892">
                  <c:v>18058.756115699187</c:v>
                </c:pt>
                <c:pt idx="893">
                  <c:v>15571.437636668692</c:v>
                </c:pt>
                <c:pt idx="894">
                  <c:v>17365.992345557635</c:v>
                </c:pt>
                <c:pt idx="895">
                  <c:v>16165.235153932812</c:v>
                </c:pt>
                <c:pt idx="896">
                  <c:v>15169.0137051246</c:v>
                </c:pt>
                <c:pt idx="897">
                  <c:v>16679.86663299943</c:v>
                </c:pt>
                <c:pt idx="898">
                  <c:v>16937.171293275882</c:v>
                </c:pt>
                <c:pt idx="899">
                  <c:v>16950.355608885944</c:v>
                </c:pt>
                <c:pt idx="900">
                  <c:v>16435.749453835015</c:v>
                </c:pt>
                <c:pt idx="901">
                  <c:v>15314.158300407795</c:v>
                </c:pt>
                <c:pt idx="902">
                  <c:v>15142.613418884957</c:v>
                </c:pt>
                <c:pt idx="903">
                  <c:v>13776.930410308925</c:v>
                </c:pt>
                <c:pt idx="904">
                  <c:v>11942.768941056525</c:v>
                </c:pt>
                <c:pt idx="905">
                  <c:v>11896.619088168301</c:v>
                </c:pt>
                <c:pt idx="906">
                  <c:v>11217.061792150471</c:v>
                </c:pt>
                <c:pt idx="907">
                  <c:v>8782.5090650779293</c:v>
                </c:pt>
                <c:pt idx="908">
                  <c:v>8459.2480062295399</c:v>
                </c:pt>
                <c:pt idx="909">
                  <c:v>7581.7740319667728</c:v>
                </c:pt>
                <c:pt idx="910">
                  <c:v>7951.2609157501511</c:v>
                </c:pt>
                <c:pt idx="911">
                  <c:v>7060.5519778461176</c:v>
                </c:pt>
                <c:pt idx="912">
                  <c:v>6882.4386797828192</c:v>
                </c:pt>
                <c:pt idx="913">
                  <c:v>6889.0070963232802</c:v>
                </c:pt>
                <c:pt idx="914">
                  <c:v>7225.4777947973316</c:v>
                </c:pt>
                <c:pt idx="915">
                  <c:v>6829.6222797937489</c:v>
                </c:pt>
                <c:pt idx="916">
                  <c:v>6902.1945774353235</c:v>
                </c:pt>
                <c:pt idx="917">
                  <c:v>6823.0285392377264</c:v>
                </c:pt>
                <c:pt idx="918">
                  <c:v>6829.6444383073685</c:v>
                </c:pt>
                <c:pt idx="919">
                  <c:v>6770.2596217778355</c:v>
                </c:pt>
                <c:pt idx="920">
                  <c:v>8287.7062902086418</c:v>
                </c:pt>
                <c:pt idx="921">
                  <c:v>8703.3683508958911</c:v>
                </c:pt>
                <c:pt idx="922">
                  <c:v>8907.900928210558</c:v>
                </c:pt>
                <c:pt idx="923">
                  <c:v>9481.8918997910587</c:v>
                </c:pt>
                <c:pt idx="924">
                  <c:v>10775.002610725518</c:v>
                </c:pt>
                <c:pt idx="925">
                  <c:v>11540.345009512524</c:v>
                </c:pt>
                <c:pt idx="926">
                  <c:v>13453.62186893131</c:v>
                </c:pt>
                <c:pt idx="927">
                  <c:v>12041.738359435849</c:v>
                </c:pt>
                <c:pt idx="928">
                  <c:v>12431.028623400955</c:v>
                </c:pt>
                <c:pt idx="929">
                  <c:v>13691.14847304164</c:v>
                </c:pt>
                <c:pt idx="930">
                  <c:v>12008.750663644065</c:v>
                </c:pt>
                <c:pt idx="931">
                  <c:v>10992.725834654124</c:v>
                </c:pt>
                <c:pt idx="932">
                  <c:v>11342.37768323638</c:v>
                </c:pt>
                <c:pt idx="933">
                  <c:v>12120.907563135428</c:v>
                </c:pt>
                <c:pt idx="934">
                  <c:v>12266.055323920518</c:v>
                </c:pt>
                <c:pt idx="935">
                  <c:v>11546.938750068544</c:v>
                </c:pt>
                <c:pt idx="936">
                  <c:v>12879.653055864428</c:v>
                </c:pt>
                <c:pt idx="937">
                  <c:v>14113.378950269351</c:v>
                </c:pt>
                <c:pt idx="938">
                  <c:v>13513.013016464771</c:v>
                </c:pt>
                <c:pt idx="939">
                  <c:v>14529.037845454663</c:v>
                </c:pt>
                <c:pt idx="940">
                  <c:v>14476.243603979212</c:v>
                </c:pt>
                <c:pt idx="941">
                  <c:v>16772.22015230907</c:v>
                </c:pt>
                <c:pt idx="942">
                  <c:v>15940.946678965687</c:v>
                </c:pt>
                <c:pt idx="943">
                  <c:v>14298.104981900355</c:v>
                </c:pt>
                <c:pt idx="944">
                  <c:v>16778.810727363154</c:v>
                </c:pt>
                <c:pt idx="945">
                  <c:v>15162.416799066639</c:v>
                </c:pt>
                <c:pt idx="946">
                  <c:v>14951.293646697934</c:v>
                </c:pt>
                <c:pt idx="947">
                  <c:v>15340.530097129938</c:v>
                </c:pt>
                <c:pt idx="948">
                  <c:v>16956.946183940068</c:v>
                </c:pt>
                <c:pt idx="949">
                  <c:v>18395.229979675176</c:v>
                </c:pt>
                <c:pt idx="950">
                  <c:v>16026.681133703743</c:v>
                </c:pt>
                <c:pt idx="951">
                  <c:v>15861.729992736973</c:v>
                </c:pt>
                <c:pt idx="952">
                  <c:v>16382.955212359519</c:v>
                </c:pt>
                <c:pt idx="953">
                  <c:v>16198.226015226583</c:v>
                </c:pt>
                <c:pt idx="954">
                  <c:v>17794.838721855027</c:v>
                </c:pt>
                <c:pt idx="955">
                  <c:v>17194.4727880504</c:v>
                </c:pt>
                <c:pt idx="956">
                  <c:v>16264.204572312181</c:v>
                </c:pt>
                <c:pt idx="957">
                  <c:v>16277.414211937841</c:v>
                </c:pt>
                <c:pt idx="958">
                  <c:v>15611.044397032099</c:v>
                </c:pt>
                <c:pt idx="959">
                  <c:v>16264.204572312134</c:v>
                </c:pt>
                <c:pt idx="960">
                  <c:v>17431.996226658794</c:v>
                </c:pt>
                <c:pt idx="961">
                  <c:v>17095.528693686676</c:v>
                </c:pt>
                <c:pt idx="962">
                  <c:v>17036.140711655164</c:v>
                </c:pt>
                <c:pt idx="963">
                  <c:v>16554.500093882405</c:v>
                </c:pt>
                <c:pt idx="964">
                  <c:v>16066.262570051595</c:v>
                </c:pt>
                <c:pt idx="965">
                  <c:v>15960.724735131857</c:v>
                </c:pt>
                <c:pt idx="966">
                  <c:v>16884.399210314052</c:v>
                </c:pt>
                <c:pt idx="967">
                  <c:v>17379.201985183339</c:v>
                </c:pt>
                <c:pt idx="968">
                  <c:v>16699.644689165558</c:v>
                </c:pt>
                <c:pt idx="969">
                  <c:v>17788.244981299005</c:v>
                </c:pt>
                <c:pt idx="970">
                  <c:v>17874.026918566247</c:v>
                </c:pt>
                <c:pt idx="971">
                  <c:v>17478.171403562617</c:v>
                </c:pt>
                <c:pt idx="972">
                  <c:v>17788.267139812629</c:v>
                </c:pt>
                <c:pt idx="973">
                  <c:v>18375.448758007115</c:v>
                </c:pt>
                <c:pt idx="974">
                  <c:v>17940.008641153734</c:v>
                </c:pt>
                <c:pt idx="975">
                  <c:v>17458.368023380935</c:v>
                </c:pt>
                <c:pt idx="976">
                  <c:v>17728.856999267537</c:v>
                </c:pt>
                <c:pt idx="977">
                  <c:v>18012.584104297253</c:v>
                </c:pt>
                <c:pt idx="978">
                  <c:v>17550.769025219797</c:v>
                </c:pt>
                <c:pt idx="979">
                  <c:v>17214.250844216524</c:v>
                </c:pt>
                <c:pt idx="980">
                  <c:v>17867.411019496561</c:v>
                </c:pt>
                <c:pt idx="981">
                  <c:v>17992.777558613627</c:v>
                </c:pt>
                <c:pt idx="982">
                  <c:v>17874.00476005258</c:v>
                </c:pt>
                <c:pt idx="983">
                  <c:v>19094.590655874686</c:v>
                </c:pt>
                <c:pt idx="984">
                  <c:v>19668.559468941567</c:v>
                </c:pt>
                <c:pt idx="985">
                  <c:v>19068.190369634998</c:v>
                </c:pt>
                <c:pt idx="986">
                  <c:v>17992.780724115568</c:v>
                </c:pt>
                <c:pt idx="987">
                  <c:v>18316.060775975639</c:v>
                </c:pt>
                <c:pt idx="988">
                  <c:v>17260.451345135953</c:v>
                </c:pt>
                <c:pt idx="989">
                  <c:v>18038.955901019443</c:v>
                </c:pt>
                <c:pt idx="990">
                  <c:v>17854.24886240012</c:v>
                </c:pt>
                <c:pt idx="991">
                  <c:v>17808.048361480694</c:v>
                </c:pt>
                <c:pt idx="992">
                  <c:v>19206.744389864067</c:v>
                </c:pt>
                <c:pt idx="993">
                  <c:v>16165.257312446476</c:v>
                </c:pt>
                <c:pt idx="994">
                  <c:v>16508.347075492151</c:v>
                </c:pt>
                <c:pt idx="995">
                  <c:v>15254.77348387826</c:v>
                </c:pt>
                <c:pt idx="996">
                  <c:v>13513.013016464723</c:v>
                </c:pt>
                <c:pt idx="997">
                  <c:v>12866.446581740753</c:v>
                </c:pt>
                <c:pt idx="998">
                  <c:v>12048.335265493854</c:v>
                </c:pt>
                <c:pt idx="999">
                  <c:v>11896.593764152698</c:v>
                </c:pt>
                <c:pt idx="1000">
                  <c:v>10273.583936786546</c:v>
                </c:pt>
                <c:pt idx="1001">
                  <c:v>10319.762279192357</c:v>
                </c:pt>
                <c:pt idx="1002">
                  <c:v>10293.36515845461</c:v>
                </c:pt>
                <c:pt idx="1003">
                  <c:v>9501.6731214591236</c:v>
                </c:pt>
                <c:pt idx="1004">
                  <c:v>8439.4446260478562</c:v>
                </c:pt>
                <c:pt idx="1005">
                  <c:v>7872.0473950233309</c:v>
                </c:pt>
                <c:pt idx="1006">
                  <c:v>7555.3800767309631</c:v>
                </c:pt>
                <c:pt idx="1007">
                  <c:v>7555.354752715406</c:v>
                </c:pt>
                <c:pt idx="1008">
                  <c:v>7100.1365796959089</c:v>
                </c:pt>
                <c:pt idx="1009">
                  <c:v>7014.3768009422911</c:v>
                </c:pt>
                <c:pt idx="1010">
                  <c:v>6915.407382562923</c:v>
                </c:pt>
                <c:pt idx="1011">
                  <c:v>7377.2446201540897</c:v>
                </c:pt>
                <c:pt idx="1012">
                  <c:v>7093.5428391398864</c:v>
                </c:pt>
                <c:pt idx="1013">
                  <c:v>7126.5337004336106</c:v>
                </c:pt>
                <c:pt idx="1014">
                  <c:v>7126.5337004336561</c:v>
                </c:pt>
                <c:pt idx="1015">
                  <c:v>7885.2538691470527</c:v>
                </c:pt>
                <c:pt idx="1016">
                  <c:v>7489.4015196454111</c:v>
                </c:pt>
                <c:pt idx="1017">
                  <c:v>8413.072829325667</c:v>
                </c:pt>
                <c:pt idx="1018">
                  <c:v>8452.6574311754575</c:v>
                </c:pt>
                <c:pt idx="1019">
                  <c:v>8855.1066867350619</c:v>
                </c:pt>
                <c:pt idx="1020">
                  <c:v>9660.0305218699195</c:v>
                </c:pt>
                <c:pt idx="1021">
                  <c:v>10141.6236571135</c:v>
                </c:pt>
                <c:pt idx="1022">
                  <c:v>10201.011639145017</c:v>
                </c:pt>
                <c:pt idx="1023">
                  <c:v>10537.504496132686</c:v>
                </c:pt>
                <c:pt idx="1024">
                  <c:v>12338.649780075713</c:v>
                </c:pt>
                <c:pt idx="1025">
                  <c:v>12002.160088589979</c:v>
                </c:pt>
                <c:pt idx="1026">
                  <c:v>12120.907563135428</c:v>
                </c:pt>
                <c:pt idx="1027">
                  <c:v>11744.852262811586</c:v>
                </c:pt>
                <c:pt idx="1028">
                  <c:v>10986.106770082541</c:v>
                </c:pt>
                <c:pt idx="1029">
                  <c:v>10900.346991328926</c:v>
                </c:pt>
                <c:pt idx="1030">
                  <c:v>10458.313133919486</c:v>
                </c:pt>
                <c:pt idx="1031">
                  <c:v>11322.624951085814</c:v>
                </c:pt>
                <c:pt idx="1032">
                  <c:v>11830.612041565204</c:v>
                </c:pt>
                <c:pt idx="1033">
                  <c:v>13717.545593779389</c:v>
                </c:pt>
                <c:pt idx="1034">
                  <c:v>12345.243520631733</c:v>
                </c:pt>
                <c:pt idx="1035">
                  <c:v>13183.132893044753</c:v>
                </c:pt>
                <c:pt idx="1036">
                  <c:v>14205.754628092654</c:v>
                </c:pt>
                <c:pt idx="1037">
                  <c:v>15050.259899575318</c:v>
                </c:pt>
                <c:pt idx="1038">
                  <c:v>14311.317787028001</c:v>
                </c:pt>
                <c:pt idx="1039">
                  <c:v>14350.877064862188</c:v>
                </c:pt>
                <c:pt idx="1040">
                  <c:v>14898.496239720545</c:v>
                </c:pt>
                <c:pt idx="1041">
                  <c:v>15017.27220378349</c:v>
                </c:pt>
                <c:pt idx="1042">
                  <c:v>15861.733158238911</c:v>
                </c:pt>
                <c:pt idx="1043">
                  <c:v>15215.214206044029</c:v>
                </c:pt>
                <c:pt idx="1044">
                  <c:v>16046.484513885469</c:v>
                </c:pt>
                <c:pt idx="1045">
                  <c:v>15261.389382947902</c:v>
                </c:pt>
                <c:pt idx="1046">
                  <c:v>14403.668140835698</c:v>
                </c:pt>
                <c:pt idx="1047">
                  <c:v>15155.800899996997</c:v>
                </c:pt>
                <c:pt idx="1048">
                  <c:v>15762.785898373208</c:v>
                </c:pt>
                <c:pt idx="1049">
                  <c:v>14667.588700181794</c:v>
                </c:pt>
                <c:pt idx="1050">
                  <c:v>18151.112800510764</c:v>
                </c:pt>
                <c:pt idx="1051">
                  <c:v>15380.136857493348</c:v>
                </c:pt>
                <c:pt idx="1052">
                  <c:v>15129.403779259292</c:v>
                </c:pt>
                <c:pt idx="1053">
                  <c:v>16521.506067086695</c:v>
                </c:pt>
                <c:pt idx="1054">
                  <c:v>15393.349662620949</c:v>
                </c:pt>
                <c:pt idx="1055">
                  <c:v>16284.007952493863</c:v>
                </c:pt>
                <c:pt idx="1056">
                  <c:v>16508.321751476593</c:v>
                </c:pt>
                <c:pt idx="1057">
                  <c:v>16884.37388629849</c:v>
                </c:pt>
                <c:pt idx="1058">
                  <c:v>15848.567835640442</c:v>
                </c:pt>
                <c:pt idx="1059">
                  <c:v>17069.103083431386</c:v>
                </c:pt>
                <c:pt idx="1060">
                  <c:v>17319.817168653808</c:v>
                </c:pt>
                <c:pt idx="1061">
                  <c:v>18791.110818694404</c:v>
                </c:pt>
                <c:pt idx="1062">
                  <c:v>17036.115387639606</c:v>
                </c:pt>
                <c:pt idx="1063">
                  <c:v>16791.99820847519</c:v>
                </c:pt>
                <c:pt idx="1064">
                  <c:v>17168.075667312696</c:v>
                </c:pt>
                <c:pt idx="1065">
                  <c:v>17418.783421531145</c:v>
                </c:pt>
                <c:pt idx="1066">
                  <c:v>15485.67785791507</c:v>
                </c:pt>
                <c:pt idx="1067">
                  <c:v>17583.709238482406</c:v>
                </c:pt>
                <c:pt idx="1068">
                  <c:v>16772.216986807129</c:v>
                </c:pt>
                <c:pt idx="1069">
                  <c:v>17135.084806018924</c:v>
                </c:pt>
                <c:pt idx="1070">
                  <c:v>17273.664150263554</c:v>
                </c:pt>
                <c:pt idx="1071">
                  <c:v>17524.349745968429</c:v>
                </c:pt>
                <c:pt idx="1072">
                  <c:v>16943.736544314364</c:v>
                </c:pt>
                <c:pt idx="1073">
                  <c:v>18250.082218890086</c:v>
                </c:pt>
                <c:pt idx="1074">
                  <c:v>17906.995621346348</c:v>
                </c:pt>
                <c:pt idx="1075">
                  <c:v>17563.931182316279</c:v>
                </c:pt>
                <c:pt idx="1076">
                  <c:v>17913.611520416034</c:v>
                </c:pt>
                <c:pt idx="1077">
                  <c:v>18415.008035841343</c:v>
                </c:pt>
                <c:pt idx="1078">
                  <c:v>18322.657682033598</c:v>
                </c:pt>
                <c:pt idx="1079">
                  <c:v>17563.956506331837</c:v>
                </c:pt>
                <c:pt idx="1080">
                  <c:v>17234.05738990019</c:v>
                </c:pt>
                <c:pt idx="1081">
                  <c:v>18091.750142494893</c:v>
                </c:pt>
                <c:pt idx="1082">
                  <c:v>16943.761868329966</c:v>
                </c:pt>
                <c:pt idx="1083">
                  <c:v>15070.041121243381</c:v>
                </c:pt>
                <c:pt idx="1084">
                  <c:v>17913.611520415991</c:v>
                </c:pt>
                <c:pt idx="1085">
                  <c:v>16561.090668936486</c:v>
                </c:pt>
                <c:pt idx="1086">
                  <c:v>17992.780724115572</c:v>
                </c:pt>
                <c:pt idx="1087">
                  <c:v>18243.488478334068</c:v>
                </c:pt>
                <c:pt idx="1088">
                  <c:v>17926.799001528081</c:v>
                </c:pt>
                <c:pt idx="1089">
                  <c:v>14779.748765175096</c:v>
                </c:pt>
                <c:pt idx="1090">
                  <c:v>17141.678546574949</c:v>
                </c:pt>
                <c:pt idx="1091">
                  <c:v>15690.210435229696</c:v>
                </c:pt>
                <c:pt idx="1092">
                  <c:v>12299.068343727904</c:v>
                </c:pt>
                <c:pt idx="1093">
                  <c:v>13664.751352303938</c:v>
                </c:pt>
                <c:pt idx="1094">
                  <c:v>12925.809239756574</c:v>
                </c:pt>
                <c:pt idx="1095">
                  <c:v>12991.784631340233</c:v>
                </c:pt>
                <c:pt idx="1096">
                  <c:v>11612.917307154101</c:v>
                </c:pt>
                <c:pt idx="1097">
                  <c:v>12252.867842808475</c:v>
                </c:pt>
                <c:pt idx="1098">
                  <c:v>12087.916701841659</c:v>
                </c:pt>
                <c:pt idx="1099">
                  <c:v>11593.113926972372</c:v>
                </c:pt>
                <c:pt idx="1100">
                  <c:v>11929.559301430863</c:v>
                </c:pt>
                <c:pt idx="1101">
                  <c:v>10511.107375394937</c:v>
                </c:pt>
                <c:pt idx="1102">
                  <c:v>10227.383435867161</c:v>
                </c:pt>
                <c:pt idx="1103">
                  <c:v>9277.3339984608356</c:v>
                </c:pt>
                <c:pt idx="1104">
                  <c:v>8716.5273424904353</c:v>
                </c:pt>
                <c:pt idx="1105">
                  <c:v>8485.6451269672434</c:v>
                </c:pt>
                <c:pt idx="1106">
                  <c:v>8234.9120487331911</c:v>
                </c:pt>
                <c:pt idx="1107">
                  <c:v>8076.5799723379987</c:v>
                </c:pt>
                <c:pt idx="1108">
                  <c:v>8056.773426654333</c:v>
                </c:pt>
                <c:pt idx="1109">
                  <c:v>8716.5273424904353</c:v>
                </c:pt>
                <c:pt idx="1110">
                  <c:v>8386.6503845723619</c:v>
                </c:pt>
                <c:pt idx="1111">
                  <c:v>8558.2205901107573</c:v>
                </c:pt>
                <c:pt idx="1112">
                  <c:v>9145.3737187877432</c:v>
                </c:pt>
                <c:pt idx="1113">
                  <c:v>10095.445314707733</c:v>
                </c:pt>
                <c:pt idx="1114">
                  <c:v>10082.25783359569</c:v>
                </c:pt>
                <c:pt idx="1115">
                  <c:v>10154.833296739205</c:v>
                </c:pt>
                <c:pt idx="1116">
                  <c:v>9996.4758963284112</c:v>
                </c:pt>
                <c:pt idx="1117">
                  <c:v>11322.624951085816</c:v>
                </c:pt>
                <c:pt idx="1118">
                  <c:v>11335.787108182298</c:v>
                </c:pt>
                <c:pt idx="1119">
                  <c:v>11190.664671412767</c:v>
                </c:pt>
                <c:pt idx="1120">
                  <c:v>11850.415421746886</c:v>
                </c:pt>
                <c:pt idx="1121">
                  <c:v>12569.557319614465</c:v>
                </c:pt>
                <c:pt idx="1122">
                  <c:v>12153.898424429197</c:v>
                </c:pt>
                <c:pt idx="1123">
                  <c:v>10873.975194606781</c:v>
                </c:pt>
                <c:pt idx="1124">
                  <c:v>11612.917307154101</c:v>
                </c:pt>
                <c:pt idx="1125">
                  <c:v>10610.051469758702</c:v>
                </c:pt>
                <c:pt idx="1126">
                  <c:v>11513.922564759217</c:v>
                </c:pt>
                <c:pt idx="1127">
                  <c:v>11005.910150264226</c:v>
                </c:pt>
                <c:pt idx="1128">
                  <c:v>12087.942025857261</c:v>
                </c:pt>
                <c:pt idx="1129">
                  <c:v>11269.830709610364</c:v>
                </c:pt>
                <c:pt idx="1130">
                  <c:v>11731.667947201484</c:v>
                </c:pt>
                <c:pt idx="1131">
                  <c:v>13196.345698172401</c:v>
                </c:pt>
                <c:pt idx="1132">
                  <c:v>13328.258495316226</c:v>
                </c:pt>
                <c:pt idx="1133">
                  <c:v>13295.292958038059</c:v>
                </c:pt>
                <c:pt idx="1134">
                  <c:v>12391.421863037589</c:v>
                </c:pt>
                <c:pt idx="1135">
                  <c:v>14667.591865683778</c:v>
                </c:pt>
                <c:pt idx="1136">
                  <c:v>14509.234465272983</c:v>
                </c:pt>
                <c:pt idx="1137">
                  <c:v>14819.330201522946</c:v>
                </c:pt>
                <c:pt idx="1138">
                  <c:v>15710.016980913315</c:v>
                </c:pt>
                <c:pt idx="1139">
                  <c:v>15307.539235836215</c:v>
                </c:pt>
                <c:pt idx="1140">
                  <c:v>14812.739626468865</c:v>
                </c:pt>
                <c:pt idx="1141">
                  <c:v>16046.509837901074</c:v>
                </c:pt>
                <c:pt idx="1142">
                  <c:v>16231.21687652035</c:v>
                </c:pt>
                <c:pt idx="1143">
                  <c:v>15459.306061192881</c:v>
                </c:pt>
                <c:pt idx="1144">
                  <c:v>15340.555421145542</c:v>
                </c:pt>
                <c:pt idx="1145">
                  <c:v>15987.121855869558</c:v>
                </c:pt>
                <c:pt idx="1146">
                  <c:v>13889.061985784729</c:v>
                </c:pt>
                <c:pt idx="1147">
                  <c:v>16119.059977028985</c:v>
                </c:pt>
                <c:pt idx="1148">
                  <c:v>16607.294335357808</c:v>
                </c:pt>
                <c:pt idx="1149">
                  <c:v>15333.936356573919</c:v>
                </c:pt>
                <c:pt idx="1150">
                  <c:v>16923.958488148281</c:v>
                </c:pt>
                <c:pt idx="1151">
                  <c:v>16600.672105284248</c:v>
                </c:pt>
                <c:pt idx="1152">
                  <c:v>16910.796331051759</c:v>
                </c:pt>
                <c:pt idx="1153">
                  <c:v>16119.056811527045</c:v>
                </c:pt>
                <c:pt idx="1154">
                  <c:v>17583.734562497964</c:v>
                </c:pt>
                <c:pt idx="1155">
                  <c:v>17253.860770081872</c:v>
                </c:pt>
                <c:pt idx="1156">
                  <c:v>15736.385612133519</c:v>
                </c:pt>
                <c:pt idx="1157">
                  <c:v>16138.860191708727</c:v>
                </c:pt>
                <c:pt idx="1158">
                  <c:v>15512.100302668336</c:v>
                </c:pt>
                <c:pt idx="1159">
                  <c:v>15677.000795603988</c:v>
                </c:pt>
                <c:pt idx="1160">
                  <c:v>17267.045085691974</c:v>
                </c:pt>
                <c:pt idx="1161">
                  <c:v>17042.734452211185</c:v>
                </c:pt>
                <c:pt idx="1162">
                  <c:v>16785.404467919168</c:v>
                </c:pt>
                <c:pt idx="1163">
                  <c:v>16739.251449528922</c:v>
                </c:pt>
                <c:pt idx="1164">
                  <c:v>16376.383630317167</c:v>
                </c:pt>
                <c:pt idx="1165">
                  <c:v>16739.251449528918</c:v>
                </c:pt>
                <c:pt idx="1166">
                  <c:v>15591.263175364034</c:v>
                </c:pt>
                <c:pt idx="1167">
                  <c:v>16013.518976607305</c:v>
                </c:pt>
                <c:pt idx="1168">
                  <c:v>17042.731286709241</c:v>
                </c:pt>
                <c:pt idx="1169">
                  <c:v>17260.451345135909</c:v>
                </c:pt>
                <c:pt idx="1170">
                  <c:v>17775.08282420248</c:v>
                </c:pt>
                <c:pt idx="1171">
                  <c:v>17148.297611146525</c:v>
                </c:pt>
                <c:pt idx="1172">
                  <c:v>17108.687685281177</c:v>
                </c:pt>
                <c:pt idx="1173">
                  <c:v>16772.242310822734</c:v>
                </c:pt>
                <c:pt idx="1174">
                  <c:v>16415.942908151348</c:v>
                </c:pt>
                <c:pt idx="1175">
                  <c:v>17841.039222774416</c:v>
                </c:pt>
                <c:pt idx="1176">
                  <c:v>17102.093944725159</c:v>
                </c:pt>
                <c:pt idx="1177">
                  <c:v>16105.869330415004</c:v>
                </c:pt>
                <c:pt idx="1178">
                  <c:v>16072.881634623176</c:v>
                </c:pt>
                <c:pt idx="1179">
                  <c:v>18137.925319398717</c:v>
                </c:pt>
                <c:pt idx="1180">
                  <c:v>17260.451345135953</c:v>
                </c:pt>
                <c:pt idx="1181">
                  <c:v>15287.761179670089</c:v>
                </c:pt>
                <c:pt idx="1182">
                  <c:v>15987.121855869558</c:v>
                </c:pt>
                <c:pt idx="1183">
                  <c:v>17306.655011557319</c:v>
                </c:pt>
                <c:pt idx="1184">
                  <c:v>15452.712320636861</c:v>
                </c:pt>
                <c:pt idx="1185">
                  <c:v>15208.572982958831</c:v>
                </c:pt>
                <c:pt idx="1186">
                  <c:v>15168.988381109084</c:v>
                </c:pt>
                <c:pt idx="1187">
                  <c:v>13004.997436467835</c:v>
                </c:pt>
                <c:pt idx="1188">
                  <c:v>13163.332678365012</c:v>
                </c:pt>
                <c:pt idx="1189">
                  <c:v>12035.147784381767</c:v>
                </c:pt>
                <c:pt idx="1190">
                  <c:v>11045.491586612074</c:v>
                </c:pt>
                <c:pt idx="1191">
                  <c:v>9541.2577233088687</c:v>
                </c:pt>
                <c:pt idx="1192">
                  <c:v>8446.0636906194359</c:v>
                </c:pt>
                <c:pt idx="1193">
                  <c:v>8083.1737128939749</c:v>
                </c:pt>
                <c:pt idx="1194">
                  <c:v>7443.223177239599</c:v>
                </c:pt>
                <c:pt idx="1195">
                  <c:v>6816.4379641836458</c:v>
                </c:pt>
                <c:pt idx="1196">
                  <c:v>6935.2107627446494</c:v>
                </c:pt>
                <c:pt idx="1197">
                  <c:v>6895.6261608948607</c:v>
                </c:pt>
                <c:pt idx="1198">
                  <c:v>6869.2322056590965</c:v>
                </c:pt>
                <c:pt idx="1199">
                  <c:v>6987.9796802045421</c:v>
                </c:pt>
                <c:pt idx="1200">
                  <c:v>6856.019400531497</c:v>
                </c:pt>
                <c:pt idx="1201">
                  <c:v>6776.8533623338553</c:v>
                </c:pt>
                <c:pt idx="1202">
                  <c:v>6816.4347986817074</c:v>
                </c:pt>
                <c:pt idx="1203">
                  <c:v>6776.8533623338553</c:v>
                </c:pt>
                <c:pt idx="1204">
                  <c:v>6790.0376779440021</c:v>
                </c:pt>
                <c:pt idx="1205">
                  <c:v>6770.237463264215</c:v>
                </c:pt>
                <c:pt idx="1206">
                  <c:v>6783.4471028898761</c:v>
                </c:pt>
                <c:pt idx="1207">
                  <c:v>6763.6658812218138</c:v>
                </c:pt>
                <c:pt idx="1208">
                  <c:v>6849.4478184890941</c:v>
                </c:pt>
                <c:pt idx="1209">
                  <c:v>6691.0935835802384</c:v>
                </c:pt>
                <c:pt idx="1210">
                  <c:v>6592.1209996989764</c:v>
                </c:pt>
                <c:pt idx="1211">
                  <c:v>6697.6873241362591</c:v>
                </c:pt>
                <c:pt idx="1212">
                  <c:v>6710.8716397463622</c:v>
                </c:pt>
                <c:pt idx="1213">
                  <c:v>6691.0935835802384</c:v>
                </c:pt>
                <c:pt idx="1214">
                  <c:v>7383.8605192236846</c:v>
                </c:pt>
                <c:pt idx="1215">
                  <c:v>7977.6327124722948</c:v>
                </c:pt>
                <c:pt idx="1216">
                  <c:v>9257.5559422946662</c:v>
                </c:pt>
                <c:pt idx="1217">
                  <c:v>9138.805302247325</c:v>
                </c:pt>
                <c:pt idx="1218">
                  <c:v>10867.356130035158</c:v>
                </c:pt>
                <c:pt idx="1219">
                  <c:v>10286.768252396694</c:v>
                </c:pt>
                <c:pt idx="1220">
                  <c:v>10313.168538636335</c:v>
                </c:pt>
                <c:pt idx="1221">
                  <c:v>9627.0143365605909</c:v>
                </c:pt>
                <c:pt idx="1222">
                  <c:v>8742.9497872437405</c:v>
                </c:pt>
                <c:pt idx="1223">
                  <c:v>9323.5344993802646</c:v>
                </c:pt>
                <c:pt idx="1224">
                  <c:v>9356.525360673988</c:v>
                </c:pt>
                <c:pt idx="1225">
                  <c:v>11876.815707986574</c:v>
                </c:pt>
                <c:pt idx="1226">
                  <c:v>10530.910755576664</c:v>
                </c:pt>
                <c:pt idx="1227">
                  <c:v>11157.651651605378</c:v>
                </c:pt>
                <c:pt idx="1228">
                  <c:v>12688.307959661848</c:v>
                </c:pt>
                <c:pt idx="1229">
                  <c:v>13948.45313331814</c:v>
                </c:pt>
                <c:pt idx="1230">
                  <c:v>13644.947972122212</c:v>
                </c:pt>
                <c:pt idx="1231">
                  <c:v>14383.867926155956</c:v>
                </c:pt>
                <c:pt idx="1232">
                  <c:v>12866.443416238766</c:v>
                </c:pt>
                <c:pt idx="1233">
                  <c:v>13070.979159055329</c:v>
                </c:pt>
                <c:pt idx="1234">
                  <c:v>13427.227913695548</c:v>
                </c:pt>
                <c:pt idx="1235">
                  <c:v>13988.034569665946</c:v>
                </c:pt>
                <c:pt idx="1236">
                  <c:v>14166.147867729247</c:v>
                </c:pt>
                <c:pt idx="1237">
                  <c:v>15274.551540044386</c:v>
                </c:pt>
                <c:pt idx="1238">
                  <c:v>14370.680445043869</c:v>
                </c:pt>
                <c:pt idx="1239">
                  <c:v>13981.440829109926</c:v>
                </c:pt>
                <c:pt idx="1240">
                  <c:v>15320.75204096386</c:v>
                </c:pt>
                <c:pt idx="1241">
                  <c:v>15017.272203783532</c:v>
                </c:pt>
                <c:pt idx="1242">
                  <c:v>15406.511819717476</c:v>
                </c:pt>
                <c:pt idx="1243">
                  <c:v>15828.767620960745</c:v>
                </c:pt>
                <c:pt idx="1244">
                  <c:v>15716.607555967445</c:v>
                </c:pt>
                <c:pt idx="1245">
                  <c:v>15043.666159019251</c:v>
                </c:pt>
                <c:pt idx="1246">
                  <c:v>15743.004676705146</c:v>
                </c:pt>
                <c:pt idx="1247">
                  <c:v>16105.872495916945</c:v>
                </c:pt>
                <c:pt idx="1248">
                  <c:v>17346.236447905132</c:v>
                </c:pt>
                <c:pt idx="1249">
                  <c:v>16290.601693049883</c:v>
                </c:pt>
                <c:pt idx="1250">
                  <c:v>16264.204572312181</c:v>
                </c:pt>
                <c:pt idx="1251">
                  <c:v>15663.838638507506</c:v>
                </c:pt>
                <c:pt idx="1252">
                  <c:v>16270.823636883761</c:v>
                </c:pt>
                <c:pt idx="1253">
                  <c:v>15056.853640131339</c:v>
                </c:pt>
                <c:pt idx="1254">
                  <c:v>14885.286600094883</c:v>
                </c:pt>
                <c:pt idx="1255">
                  <c:v>14858.914803372692</c:v>
                </c:pt>
                <c:pt idx="1256">
                  <c:v>16818.420653228495</c:v>
                </c:pt>
                <c:pt idx="1257">
                  <c:v>15736.414101651062</c:v>
                </c:pt>
                <c:pt idx="1258">
                  <c:v>14990.875083045739</c:v>
                </c:pt>
                <c:pt idx="1259">
                  <c:v>15591.24101685037</c:v>
                </c:pt>
                <c:pt idx="1260">
                  <c:v>15122.835362718833</c:v>
                </c:pt>
                <c:pt idx="1261">
                  <c:v>15399.918079161413</c:v>
                </c:pt>
                <c:pt idx="1262">
                  <c:v>16679.86663299943</c:v>
                </c:pt>
                <c:pt idx="1263">
                  <c:v>14614.797624208324</c:v>
                </c:pt>
                <c:pt idx="1264">
                  <c:v>17016.337331473478</c:v>
                </c:pt>
                <c:pt idx="1265">
                  <c:v>14489.453243604919</c:v>
                </c:pt>
                <c:pt idx="1266">
                  <c:v>14298.15562993152</c:v>
                </c:pt>
                <c:pt idx="1267">
                  <c:v>15558.253321058542</c:v>
                </c:pt>
                <c:pt idx="1268">
                  <c:v>15993.715596425576</c:v>
                </c:pt>
                <c:pt idx="1269">
                  <c:v>13585.585314106345</c:v>
                </c:pt>
                <c:pt idx="1270">
                  <c:v>16125.675876098627</c:v>
                </c:pt>
                <c:pt idx="1271">
                  <c:v>16798.614107544832</c:v>
                </c:pt>
                <c:pt idx="1272">
                  <c:v>14489.453243604872</c:v>
                </c:pt>
                <c:pt idx="1273">
                  <c:v>16376.361471803499</c:v>
                </c:pt>
                <c:pt idx="1274">
                  <c:v>16369.789889761145</c:v>
                </c:pt>
                <c:pt idx="1275">
                  <c:v>15202.00140091643</c:v>
                </c:pt>
                <c:pt idx="1276">
                  <c:v>16930.552228704259</c:v>
                </c:pt>
                <c:pt idx="1277">
                  <c:v>15446.118580080885</c:v>
                </c:pt>
                <c:pt idx="1278">
                  <c:v>15874.942797864573</c:v>
                </c:pt>
                <c:pt idx="1279">
                  <c:v>15175.582121665106</c:v>
                </c:pt>
                <c:pt idx="1280">
                  <c:v>16422.539814209311</c:v>
                </c:pt>
                <c:pt idx="1281">
                  <c:v>15182.198020734744</c:v>
                </c:pt>
                <c:pt idx="1282">
                  <c:v>14489.453243604874</c:v>
                </c:pt>
                <c:pt idx="1283">
                  <c:v>13526.197332074826</c:v>
                </c:pt>
                <c:pt idx="1284">
                  <c:v>12582.744800726505</c:v>
                </c:pt>
                <c:pt idx="1285">
                  <c:v>10906.940731884946</c:v>
                </c:pt>
                <c:pt idx="1286">
                  <c:v>10161.427037295183</c:v>
                </c:pt>
                <c:pt idx="1287">
                  <c:v>9244.3684611826702</c:v>
                </c:pt>
                <c:pt idx="1288">
                  <c:v>7410.2101574322114</c:v>
                </c:pt>
                <c:pt idx="1289">
                  <c:v>6974.7921990925006</c:v>
                </c:pt>
                <c:pt idx="1290">
                  <c:v>6849.4256599754744</c:v>
                </c:pt>
                <c:pt idx="1291">
                  <c:v>6987.979680204543</c:v>
                </c:pt>
                <c:pt idx="1292">
                  <c:v>6968.1763000228166</c:v>
                </c:pt>
                <c:pt idx="1293">
                  <c:v>6889.0102618252204</c:v>
                </c:pt>
                <c:pt idx="1294">
                  <c:v>6790.0630019595155</c:v>
                </c:pt>
                <c:pt idx="1295">
                  <c:v>6849.4256599754754</c:v>
                </c:pt>
                <c:pt idx="1296">
                  <c:v>6790.0376779439584</c:v>
                </c:pt>
                <c:pt idx="1297">
                  <c:v>6829.6476038093515</c:v>
                </c:pt>
                <c:pt idx="1298">
                  <c:v>6941.804503300672</c:v>
                </c:pt>
                <c:pt idx="1299">
                  <c:v>6691.0935835802384</c:v>
                </c:pt>
                <c:pt idx="1300">
                  <c:v>6684.4998430241722</c:v>
                </c:pt>
                <c:pt idx="1301">
                  <c:v>6776.8533623338544</c:v>
                </c:pt>
                <c:pt idx="1302">
                  <c:v>6836.2160203497697</c:v>
                </c:pt>
                <c:pt idx="1303">
                  <c:v>6730.6750199280441</c:v>
                </c:pt>
                <c:pt idx="1304">
                  <c:v>6941.8045033007165</c:v>
                </c:pt>
                <c:pt idx="1305">
                  <c:v>6743.8625010401311</c:v>
                </c:pt>
                <c:pt idx="1306">
                  <c:v>6809.8410581256394</c:v>
                </c:pt>
                <c:pt idx="1307">
                  <c:v>6625.1150264946846</c:v>
                </c:pt>
                <c:pt idx="1308">
                  <c:v>6677.880778452638</c:v>
                </c:pt>
                <c:pt idx="1309">
                  <c:v>6770.2342977622757</c:v>
                </c:pt>
                <c:pt idx="1310">
                  <c:v>6770.237463264215</c:v>
                </c:pt>
                <c:pt idx="1311">
                  <c:v>6697.6841586343198</c:v>
                </c:pt>
                <c:pt idx="1312">
                  <c:v>7251.9002395506377</c:v>
                </c:pt>
                <c:pt idx="1313">
                  <c:v>7357.4380744704231</c:v>
                </c:pt>
                <c:pt idx="1314">
                  <c:v>7370.6508795980699</c:v>
                </c:pt>
                <c:pt idx="1315">
                  <c:v>8056.7987506698919</c:v>
                </c:pt>
                <c:pt idx="1316">
                  <c:v>7878.6632940930176</c:v>
                </c:pt>
                <c:pt idx="1317">
                  <c:v>8492.242033025248</c:v>
                </c:pt>
                <c:pt idx="1318">
                  <c:v>9495.054056887544</c:v>
                </c:pt>
                <c:pt idx="1319">
                  <c:v>9501.6731214591218</c:v>
                </c:pt>
                <c:pt idx="1320">
                  <c:v>9462.0885196093768</c:v>
                </c:pt>
                <c:pt idx="1321">
                  <c:v>10128.436176001458</c:v>
                </c:pt>
                <c:pt idx="1322">
                  <c:v>10801.402896965163</c:v>
                </c:pt>
                <c:pt idx="1323">
                  <c:v>11322.599627070213</c:v>
                </c:pt>
                <c:pt idx="1324">
                  <c:v>12305.636760268368</c:v>
                </c:pt>
                <c:pt idx="1325">
                  <c:v>13295.267634022455</c:v>
                </c:pt>
                <c:pt idx="1326">
                  <c:v>11652.50190900389</c:v>
                </c:pt>
                <c:pt idx="1327">
                  <c:v>12147.304683873179</c:v>
                </c:pt>
                <c:pt idx="1328">
                  <c:v>12292.452444658265</c:v>
                </c:pt>
                <c:pt idx="1329">
                  <c:v>12041.741524937786</c:v>
                </c:pt>
                <c:pt idx="1330">
                  <c:v>12529.972717764715</c:v>
                </c:pt>
                <c:pt idx="1331">
                  <c:v>13578.991573550324</c:v>
                </c:pt>
                <c:pt idx="1332">
                  <c:v>14172.763766798887</c:v>
                </c:pt>
                <c:pt idx="1333">
                  <c:v>13948.449967816201</c:v>
                </c:pt>
                <c:pt idx="1334">
                  <c:v>13328.283819331828</c:v>
                </c:pt>
                <c:pt idx="1335">
                  <c:v>12180.2955451669</c:v>
                </c:pt>
                <c:pt idx="1336">
                  <c:v>14304.724046471976</c:v>
                </c:pt>
                <c:pt idx="1337">
                  <c:v>13235.927134520207</c:v>
                </c:pt>
                <c:pt idx="1338">
                  <c:v>14548.841225636392</c:v>
                </c:pt>
                <c:pt idx="1339">
                  <c:v>13585.563155592723</c:v>
                </c:pt>
                <c:pt idx="1340">
                  <c:v>14522.447270400582</c:v>
                </c:pt>
                <c:pt idx="1341">
                  <c:v>13460.218774989273</c:v>
                </c:pt>
                <c:pt idx="1342">
                  <c:v>14502.640724716917</c:v>
                </c:pt>
                <c:pt idx="1343">
                  <c:v>13552.569128797015</c:v>
                </c:pt>
                <c:pt idx="1344">
                  <c:v>14067.200607863544</c:v>
                </c:pt>
                <c:pt idx="1345">
                  <c:v>14027.619171515737</c:v>
                </c:pt>
                <c:pt idx="1346">
                  <c:v>15228.373197638619</c:v>
                </c:pt>
                <c:pt idx="1347">
                  <c:v>13823.108752714734</c:v>
                </c:pt>
                <c:pt idx="1348">
                  <c:v>14832.517682634943</c:v>
                </c:pt>
                <c:pt idx="1349">
                  <c:v>13513.013016464723</c:v>
                </c:pt>
                <c:pt idx="1350">
                  <c:v>16198.248173740245</c:v>
                </c:pt>
                <c:pt idx="1351">
                  <c:v>13994.62514472003</c:v>
                </c:pt>
                <c:pt idx="1352">
                  <c:v>14476.243603979212</c:v>
                </c:pt>
                <c:pt idx="1353">
                  <c:v>14786.342505731118</c:v>
                </c:pt>
                <c:pt idx="1354">
                  <c:v>15716.607555967439</c:v>
                </c:pt>
                <c:pt idx="1355">
                  <c:v>13724.13933433541</c:v>
                </c:pt>
                <c:pt idx="1356">
                  <c:v>14337.6895837501</c:v>
                </c:pt>
                <c:pt idx="1357">
                  <c:v>14555.434966192412</c:v>
                </c:pt>
                <c:pt idx="1358">
                  <c:v>14858.94012738825</c:v>
                </c:pt>
                <c:pt idx="1359">
                  <c:v>13664.748186802</c:v>
                </c:pt>
                <c:pt idx="1360">
                  <c:v>14608.203883652259</c:v>
                </c:pt>
                <c:pt idx="1361">
                  <c:v>15808.961075277035</c:v>
                </c:pt>
                <c:pt idx="1362">
                  <c:v>14885.286600094885</c:v>
                </c:pt>
                <c:pt idx="1363">
                  <c:v>15202.00140091643</c:v>
                </c:pt>
                <c:pt idx="1364">
                  <c:v>16152.050838322757</c:v>
                </c:pt>
                <c:pt idx="1365">
                  <c:v>15650.628998881844</c:v>
                </c:pt>
                <c:pt idx="1366">
                  <c:v>13684.532573972047</c:v>
                </c:pt>
                <c:pt idx="1367">
                  <c:v>15578.053535738331</c:v>
                </c:pt>
                <c:pt idx="1368">
                  <c:v>16178.444793558518</c:v>
                </c:pt>
                <c:pt idx="1369">
                  <c:v>14548.841225636392</c:v>
                </c:pt>
                <c:pt idx="1370">
                  <c:v>14390.483825225598</c:v>
                </c:pt>
                <c:pt idx="1371">
                  <c:v>14199.186211552238</c:v>
                </c:pt>
                <c:pt idx="1372">
                  <c:v>13044.578872815686</c:v>
                </c:pt>
                <c:pt idx="1373">
                  <c:v>14337.692749252084</c:v>
                </c:pt>
                <c:pt idx="1374">
                  <c:v>16877.78331124437</c:v>
                </c:pt>
                <c:pt idx="1375">
                  <c:v>14218.964267718362</c:v>
                </c:pt>
                <c:pt idx="1376">
                  <c:v>14588.447985999799</c:v>
                </c:pt>
                <c:pt idx="1377">
                  <c:v>14964.477962308036</c:v>
                </c:pt>
                <c:pt idx="1378">
                  <c:v>13420.634173139526</c:v>
                </c:pt>
                <c:pt idx="1379">
                  <c:v>13400.852951471419</c:v>
                </c:pt>
                <c:pt idx="1380">
                  <c:v>12510.194661598593</c:v>
                </c:pt>
                <c:pt idx="1381">
                  <c:v>11467.747387855346</c:v>
                </c:pt>
                <c:pt idx="1382">
                  <c:v>9488.4856403470803</c:v>
                </c:pt>
                <c:pt idx="1383">
                  <c:v>8597.8020264586066</c:v>
                </c:pt>
                <c:pt idx="1384">
                  <c:v>7535.5988550629017</c:v>
                </c:pt>
                <c:pt idx="1385">
                  <c:v>7766.5063946016517</c:v>
                </c:pt>
                <c:pt idx="1386">
                  <c:v>7568.5643923410671</c:v>
                </c:pt>
                <c:pt idx="1387">
                  <c:v>6954.9888189107742</c:v>
                </c:pt>
                <c:pt idx="1388">
                  <c:v>6928.5916981730716</c:v>
                </c:pt>
                <c:pt idx="1389">
                  <c:v>6974.7700405788837</c:v>
                </c:pt>
                <c:pt idx="1390">
                  <c:v>7040.748597664392</c:v>
                </c:pt>
                <c:pt idx="1391">
                  <c:v>6829.622279793748</c:v>
                </c:pt>
                <c:pt idx="1392">
                  <c:v>6717.465380302383</c:v>
                </c:pt>
                <c:pt idx="1393">
                  <c:v>6790.0408434459423</c:v>
                </c:pt>
                <c:pt idx="1394">
                  <c:v>6717.4907043179419</c:v>
                </c:pt>
                <c:pt idx="1395">
                  <c:v>6770.2596217778337</c:v>
                </c:pt>
                <c:pt idx="1396">
                  <c:v>6677.8807784525934</c:v>
                </c:pt>
                <c:pt idx="1397">
                  <c:v>6862.6384651030767</c:v>
                </c:pt>
                <c:pt idx="1398">
                  <c:v>6928.6170221886305</c:v>
                </c:pt>
                <c:pt idx="1399">
                  <c:v>7311.2628975665511</c:v>
                </c:pt>
                <c:pt idx="1400">
                  <c:v>7436.6294366835773</c:v>
                </c:pt>
                <c:pt idx="1401">
                  <c:v>7938.0259521088856</c:v>
                </c:pt>
                <c:pt idx="1402">
                  <c:v>8399.8631897000068</c:v>
                </c:pt>
                <c:pt idx="1403">
                  <c:v>8459.2511717314774</c:v>
                </c:pt>
                <c:pt idx="1404">
                  <c:v>9838.1659784468375</c:v>
                </c:pt>
                <c:pt idx="1405">
                  <c:v>10412.137957015613</c:v>
                </c:pt>
                <c:pt idx="1406">
                  <c:v>10154.833296739162</c:v>
                </c:pt>
                <c:pt idx="1407">
                  <c:v>10986.128928596161</c:v>
                </c:pt>
                <c:pt idx="1408">
                  <c:v>11388.606673673354</c:v>
                </c:pt>
                <c:pt idx="1409">
                  <c:v>11619.511047710121</c:v>
                </c:pt>
                <c:pt idx="1410">
                  <c:v>12510.169337582991</c:v>
                </c:pt>
                <c:pt idx="1411">
                  <c:v>10854.168648923116</c:v>
                </c:pt>
                <c:pt idx="1412">
                  <c:v>10900.346991328879</c:v>
                </c:pt>
                <c:pt idx="1413">
                  <c:v>9897.5318019646438</c:v>
                </c:pt>
                <c:pt idx="1414">
                  <c:v>9871.1346812269421</c:v>
                </c:pt>
                <c:pt idx="1415">
                  <c:v>10280.19983585623</c:v>
                </c:pt>
                <c:pt idx="1416">
                  <c:v>10992.700510638562</c:v>
                </c:pt>
                <c:pt idx="1417">
                  <c:v>10168.020777851203</c:v>
                </c:pt>
                <c:pt idx="1418">
                  <c:v>10603.48621872018</c:v>
                </c:pt>
                <c:pt idx="1419">
                  <c:v>11955.98174618417</c:v>
                </c:pt>
                <c:pt idx="1420">
                  <c:v>10986.132094098102</c:v>
                </c:pt>
                <c:pt idx="1421">
                  <c:v>12741.076877121741</c:v>
                </c:pt>
                <c:pt idx="1422">
                  <c:v>13202.939438728421</c:v>
                </c:pt>
                <c:pt idx="1423">
                  <c:v>12694.901700217868</c:v>
                </c:pt>
                <c:pt idx="1424">
                  <c:v>12338.627621562136</c:v>
                </c:pt>
                <c:pt idx="1425">
                  <c:v>13559.162869353037</c:v>
                </c:pt>
                <c:pt idx="1426">
                  <c:v>12787.277378041174</c:v>
                </c:pt>
                <c:pt idx="1427">
                  <c:v>12391.421863037544</c:v>
                </c:pt>
                <c:pt idx="1428">
                  <c:v>12503.578762528909</c:v>
                </c:pt>
                <c:pt idx="1429">
                  <c:v>12483.775382347225</c:v>
                </c:pt>
                <c:pt idx="1430">
                  <c:v>14199.186211552191</c:v>
                </c:pt>
                <c:pt idx="1431">
                  <c:v>13572.3978329943</c:v>
                </c:pt>
                <c:pt idx="1432">
                  <c:v>13275.489577856377</c:v>
                </c:pt>
                <c:pt idx="1433">
                  <c:v>13037.962973746045</c:v>
                </c:pt>
                <c:pt idx="1434">
                  <c:v>13466.812515545338</c:v>
                </c:pt>
                <c:pt idx="1435">
                  <c:v>12609.141921464254</c:v>
                </c:pt>
                <c:pt idx="1436">
                  <c:v>11639.266945362624</c:v>
                </c:pt>
                <c:pt idx="1437">
                  <c:v>13051.175778873647</c:v>
                </c:pt>
                <c:pt idx="1438">
                  <c:v>14489.453243604872</c:v>
                </c:pt>
                <c:pt idx="1439">
                  <c:v>13539.410137202471</c:v>
                </c:pt>
                <c:pt idx="1440">
                  <c:v>13090.7572152215</c:v>
                </c:pt>
                <c:pt idx="1441">
                  <c:v>13117.179659974759</c:v>
                </c:pt>
                <c:pt idx="1442">
                  <c:v>13730.729909389494</c:v>
                </c:pt>
                <c:pt idx="1443">
                  <c:v>13644.970130635877</c:v>
                </c:pt>
                <c:pt idx="1444">
                  <c:v>12760.854933287865</c:v>
                </c:pt>
                <c:pt idx="1445">
                  <c:v>13836.296233826775</c:v>
                </c:pt>
                <c:pt idx="1446">
                  <c:v>13130.341817071243</c:v>
                </c:pt>
                <c:pt idx="1447">
                  <c:v>13572.375674480681</c:v>
                </c:pt>
                <c:pt idx="1448">
                  <c:v>13480.018989669061</c:v>
                </c:pt>
                <c:pt idx="1449">
                  <c:v>13704.335954153728</c:v>
                </c:pt>
                <c:pt idx="1450">
                  <c:v>13064.385418499309</c:v>
                </c:pt>
                <c:pt idx="1451">
                  <c:v>13480.022155170996</c:v>
                </c:pt>
                <c:pt idx="1452">
                  <c:v>13440.43755332121</c:v>
                </c:pt>
                <c:pt idx="1453">
                  <c:v>13532.791072630893</c:v>
                </c:pt>
                <c:pt idx="1454">
                  <c:v>13717.545593779389</c:v>
                </c:pt>
                <c:pt idx="1455">
                  <c:v>12450.784521053456</c:v>
                </c:pt>
                <c:pt idx="1456">
                  <c:v>13611.979269342104</c:v>
                </c:pt>
                <c:pt idx="1457">
                  <c:v>13117.1543359592</c:v>
                </c:pt>
                <c:pt idx="1458">
                  <c:v>12853.259100628664</c:v>
                </c:pt>
                <c:pt idx="1459">
                  <c:v>13664.75135230394</c:v>
                </c:pt>
                <c:pt idx="1460">
                  <c:v>12952.228519007944</c:v>
                </c:pt>
                <c:pt idx="1461">
                  <c:v>14911.683720832629</c:v>
                </c:pt>
                <c:pt idx="1462">
                  <c:v>12688.30795966185</c:v>
                </c:pt>
                <c:pt idx="1463">
                  <c:v>12490.391281416865</c:v>
                </c:pt>
                <c:pt idx="1464">
                  <c:v>13961.637448928244</c:v>
                </c:pt>
                <c:pt idx="1465">
                  <c:v>13420.634173139526</c:v>
                </c:pt>
                <c:pt idx="1466">
                  <c:v>13908.843207452792</c:v>
                </c:pt>
                <c:pt idx="1467">
                  <c:v>13724.13933433541</c:v>
                </c:pt>
                <c:pt idx="1468">
                  <c:v>12483.797540860845</c:v>
                </c:pt>
                <c:pt idx="1469">
                  <c:v>13427.227913695548</c:v>
                </c:pt>
                <c:pt idx="1470">
                  <c:v>14119.969525323435</c:v>
                </c:pt>
                <c:pt idx="1471">
                  <c:v>15030.45968489553</c:v>
                </c:pt>
                <c:pt idx="1472">
                  <c:v>12444.190780497438</c:v>
                </c:pt>
                <c:pt idx="1473">
                  <c:v>12760.905581319026</c:v>
                </c:pt>
                <c:pt idx="1474">
                  <c:v>12160.514323498839</c:v>
                </c:pt>
                <c:pt idx="1475">
                  <c:v>12747.692776191381</c:v>
                </c:pt>
                <c:pt idx="1476">
                  <c:v>12285.858704102198</c:v>
                </c:pt>
                <c:pt idx="1477">
                  <c:v>13209.507855268839</c:v>
                </c:pt>
                <c:pt idx="1478">
                  <c:v>11969.166061794274</c:v>
                </c:pt>
                <c:pt idx="1479">
                  <c:v>11428.188110021114</c:v>
                </c:pt>
                <c:pt idx="1480">
                  <c:v>11639.266945362579</c:v>
                </c:pt>
                <c:pt idx="1481">
                  <c:v>14740.142004811732</c:v>
                </c:pt>
                <c:pt idx="1482">
                  <c:v>13341.49029345555</c:v>
                </c:pt>
                <c:pt idx="1483">
                  <c:v>11969.166061794274</c:v>
                </c:pt>
                <c:pt idx="1484">
                  <c:v>13981.44082910997</c:v>
                </c:pt>
                <c:pt idx="1485">
                  <c:v>12793.871118597192</c:v>
                </c:pt>
                <c:pt idx="1486">
                  <c:v>11949.388005628194</c:v>
                </c:pt>
                <c:pt idx="1487">
                  <c:v>11091.669929017886</c:v>
                </c:pt>
                <c:pt idx="1488">
                  <c:v>11395.175090213728</c:v>
                </c:pt>
                <c:pt idx="1489">
                  <c:v>12120.907563135384</c:v>
                </c:pt>
                <c:pt idx="1490">
                  <c:v>13321.664754760204</c:v>
                </c:pt>
                <c:pt idx="1491">
                  <c:v>12048.335265493808</c:v>
                </c:pt>
                <c:pt idx="1492">
                  <c:v>12483.7975408608</c:v>
                </c:pt>
                <c:pt idx="1493">
                  <c:v>10583.679673036513</c:v>
                </c:pt>
                <c:pt idx="1494">
                  <c:v>11586.52018641635</c:v>
                </c:pt>
                <c:pt idx="1495">
                  <c:v>11296.202506332507</c:v>
                </c:pt>
                <c:pt idx="1496">
                  <c:v>11038.901011557995</c:v>
                </c:pt>
                <c:pt idx="1497">
                  <c:v>10405.544216459639</c:v>
                </c:pt>
                <c:pt idx="1498">
                  <c:v>11922.990884890445</c:v>
                </c:pt>
                <c:pt idx="1499">
                  <c:v>11619.4888891965</c:v>
                </c:pt>
                <c:pt idx="1500">
                  <c:v>11896.593764152698</c:v>
                </c:pt>
                <c:pt idx="1501">
                  <c:v>11975.759802350338</c:v>
                </c:pt>
                <c:pt idx="1502">
                  <c:v>12365.024742299793</c:v>
                </c:pt>
                <c:pt idx="1503">
                  <c:v>11969.166061794273</c:v>
                </c:pt>
                <c:pt idx="1504">
                  <c:v>12424.412724331312</c:v>
                </c:pt>
                <c:pt idx="1505">
                  <c:v>11988.969441976</c:v>
                </c:pt>
                <c:pt idx="1506">
                  <c:v>13295.289792536121</c:v>
                </c:pt>
                <c:pt idx="1507">
                  <c:v>11454.559906743303</c:v>
                </c:pt>
                <c:pt idx="1508">
                  <c:v>11916.397144334427</c:v>
                </c:pt>
                <c:pt idx="1509">
                  <c:v>12167.108064054857</c:v>
                </c:pt>
                <c:pt idx="1510">
                  <c:v>14245.361388456065</c:v>
                </c:pt>
                <c:pt idx="1511">
                  <c:v>13631.760491010215</c:v>
                </c:pt>
                <c:pt idx="1512">
                  <c:v>13440.440718823193</c:v>
                </c:pt>
                <c:pt idx="1513">
                  <c:v>13988.03456966599</c:v>
                </c:pt>
                <c:pt idx="1514">
                  <c:v>13737.326815447455</c:v>
                </c:pt>
                <c:pt idx="1515">
                  <c:v>13169.94857743465</c:v>
                </c:pt>
                <c:pt idx="1516">
                  <c:v>13684.55473248562</c:v>
                </c:pt>
                <c:pt idx="1517">
                  <c:v>14759.967543507035</c:v>
                </c:pt>
                <c:pt idx="1518">
                  <c:v>14562.028706748435</c:v>
                </c:pt>
                <c:pt idx="1519">
                  <c:v>13644.970130635877</c:v>
                </c:pt>
                <c:pt idx="1520">
                  <c:v>15037.075583965216</c:v>
                </c:pt>
                <c:pt idx="1521">
                  <c:v>14542.250650582308</c:v>
                </c:pt>
                <c:pt idx="1522">
                  <c:v>15485.67785791507</c:v>
                </c:pt>
                <c:pt idx="1523">
                  <c:v>13328.280653829846</c:v>
                </c:pt>
                <c:pt idx="1524">
                  <c:v>15432.908940455181</c:v>
                </c:pt>
                <c:pt idx="1525">
                  <c:v>14034.235070585379</c:v>
                </c:pt>
                <c:pt idx="1526">
                  <c:v>14377.299509615494</c:v>
                </c:pt>
                <c:pt idx="1527">
                  <c:v>15611.044397032052</c:v>
                </c:pt>
                <c:pt idx="1528">
                  <c:v>14449.871807257068</c:v>
                </c:pt>
                <c:pt idx="1529">
                  <c:v>15432.90894045518</c:v>
                </c:pt>
                <c:pt idx="1530">
                  <c:v>15815.576974346768</c:v>
                </c:pt>
                <c:pt idx="1531">
                  <c:v>14581.832086930161</c:v>
                </c:pt>
                <c:pt idx="1532">
                  <c:v>14159.576285686842</c:v>
                </c:pt>
                <c:pt idx="1533">
                  <c:v>15347.14916170156</c:v>
                </c:pt>
                <c:pt idx="1534">
                  <c:v>14449.871807257023</c:v>
                </c:pt>
                <c:pt idx="1535">
                  <c:v>14984.259183976143</c:v>
                </c:pt>
                <c:pt idx="1536">
                  <c:v>15320.75204096386</c:v>
                </c:pt>
                <c:pt idx="1537">
                  <c:v>15670.407055048014</c:v>
                </c:pt>
                <c:pt idx="1538">
                  <c:v>15129.40377925925</c:v>
                </c:pt>
                <c:pt idx="1539">
                  <c:v>16330.183129397687</c:v>
                </c:pt>
                <c:pt idx="1540">
                  <c:v>17062.512508377353</c:v>
                </c:pt>
                <c:pt idx="1541">
                  <c:v>16844.814608464265</c:v>
                </c:pt>
                <c:pt idx="1542">
                  <c:v>15960.724735131811</c:v>
                </c:pt>
                <c:pt idx="1543">
                  <c:v>16745.84519008494</c:v>
                </c:pt>
                <c:pt idx="1544">
                  <c:v>17946.602381709807</c:v>
                </c:pt>
                <c:pt idx="1545">
                  <c:v>17867.436343512163</c:v>
                </c:pt>
                <c:pt idx="1546">
                  <c:v>16026.703292217408</c:v>
                </c:pt>
                <c:pt idx="1547">
                  <c:v>16963.565248511648</c:v>
                </c:pt>
                <c:pt idx="1548">
                  <c:v>15386.755922064975</c:v>
                </c:pt>
                <c:pt idx="1549">
                  <c:v>14469.627704909572</c:v>
                </c:pt>
                <c:pt idx="1550">
                  <c:v>15987.121855869558</c:v>
                </c:pt>
                <c:pt idx="1551">
                  <c:v>17418.786587033086</c:v>
                </c:pt>
                <c:pt idx="1552">
                  <c:v>16402.758592541246</c:v>
                </c:pt>
                <c:pt idx="1553">
                  <c:v>16633.666132079954</c:v>
                </c:pt>
                <c:pt idx="1554">
                  <c:v>16396.139527969623</c:v>
                </c:pt>
                <c:pt idx="1555">
                  <c:v>16053.078254441492</c:v>
                </c:pt>
                <c:pt idx="1556">
                  <c:v>16673.247568427803</c:v>
                </c:pt>
                <c:pt idx="1557">
                  <c:v>16554.500093882358</c:v>
                </c:pt>
                <c:pt idx="1558">
                  <c:v>16673.247568427803</c:v>
                </c:pt>
                <c:pt idx="1559">
                  <c:v>16283.985793980242</c:v>
                </c:pt>
                <c:pt idx="1560">
                  <c:v>15835.336037501209</c:v>
                </c:pt>
                <c:pt idx="1561">
                  <c:v>16145.453932264751</c:v>
                </c:pt>
                <c:pt idx="1562">
                  <c:v>18045.574965591019</c:v>
                </c:pt>
                <c:pt idx="1563">
                  <c:v>15901.36207711594</c:v>
                </c:pt>
                <c:pt idx="1564">
                  <c:v>16363.151832177837</c:v>
                </c:pt>
                <c:pt idx="1565">
                  <c:v>18652.53147444973</c:v>
                </c:pt>
                <c:pt idx="1566">
                  <c:v>16343.373776011718</c:v>
                </c:pt>
                <c:pt idx="1567">
                  <c:v>16310.40507323161</c:v>
                </c:pt>
                <c:pt idx="1568">
                  <c:v>17036.140711655207</c:v>
                </c:pt>
                <c:pt idx="1569">
                  <c:v>16105.847171901383</c:v>
                </c:pt>
                <c:pt idx="1570">
                  <c:v>14073.819672435169</c:v>
                </c:pt>
                <c:pt idx="1571">
                  <c:v>12952.206360494369</c:v>
                </c:pt>
                <c:pt idx="1572">
                  <c:v>12589.33854128257</c:v>
                </c:pt>
                <c:pt idx="1573">
                  <c:v>11335.787108182298</c:v>
                </c:pt>
                <c:pt idx="1574">
                  <c:v>9633.6080771166125</c:v>
                </c:pt>
                <c:pt idx="1575">
                  <c:v>8399.8631897000068</c:v>
                </c:pt>
                <c:pt idx="1576">
                  <c:v>8188.7621958449217</c:v>
                </c:pt>
                <c:pt idx="1577">
                  <c:v>7337.6600183042547</c:v>
                </c:pt>
                <c:pt idx="1578">
                  <c:v>7317.8566381226183</c:v>
                </c:pt>
                <c:pt idx="1579">
                  <c:v>6875.8227807131789</c:v>
                </c:pt>
                <c:pt idx="1580">
                  <c:v>6856.0194005314506</c:v>
                </c:pt>
                <c:pt idx="1581">
                  <c:v>6809.8442236276242</c:v>
                </c:pt>
                <c:pt idx="1582">
                  <c:v>6743.8625010400856</c:v>
                </c:pt>
                <c:pt idx="1583">
                  <c:v>6941.7791792851131</c:v>
                </c:pt>
                <c:pt idx="1584">
                  <c:v>6921.9979576170063</c:v>
                </c:pt>
                <c:pt idx="1585">
                  <c:v>6856.0194005314524</c:v>
                </c:pt>
                <c:pt idx="1586">
                  <c:v>6875.822780713178</c:v>
                </c:pt>
                <c:pt idx="1587">
                  <c:v>6836.2413443653277</c:v>
                </c:pt>
                <c:pt idx="1588">
                  <c:v>6803.2473175696641</c:v>
                </c:pt>
                <c:pt idx="1589">
                  <c:v>6803.2504830716043</c:v>
                </c:pt>
                <c:pt idx="1590">
                  <c:v>6908.7914834932835</c:v>
                </c:pt>
                <c:pt idx="1591">
                  <c:v>6862.6131410874723</c:v>
                </c:pt>
                <c:pt idx="1592">
                  <c:v>6829.647603809306</c:v>
                </c:pt>
                <c:pt idx="1593">
                  <c:v>6796.6567425155827</c:v>
                </c:pt>
                <c:pt idx="1594">
                  <c:v>6921.9979576170053</c:v>
                </c:pt>
                <c:pt idx="1595">
                  <c:v>6796.6567425155827</c:v>
                </c:pt>
                <c:pt idx="1596">
                  <c:v>6724.0591208584037</c:v>
                </c:pt>
                <c:pt idx="1597">
                  <c:v>6816.4601226972645</c:v>
                </c:pt>
                <c:pt idx="1598">
                  <c:v>6823.0285392377264</c:v>
                </c:pt>
                <c:pt idx="1599">
                  <c:v>6757.0721406657922</c:v>
                </c:pt>
                <c:pt idx="1600">
                  <c:v>6730.6750199280896</c:v>
                </c:pt>
                <c:pt idx="1601">
                  <c:v>6743.862501040132</c:v>
                </c:pt>
                <c:pt idx="1602">
                  <c:v>7568.5643923410662</c:v>
                </c:pt>
                <c:pt idx="1603">
                  <c:v>8630.7928877523773</c:v>
                </c:pt>
                <c:pt idx="1604">
                  <c:v>9231.1588215569627</c:v>
                </c:pt>
                <c:pt idx="1605">
                  <c:v>9303.75960871608</c:v>
                </c:pt>
                <c:pt idx="1606">
                  <c:v>9310.3248597545607</c:v>
                </c:pt>
                <c:pt idx="1607">
                  <c:v>10082.257833595646</c:v>
                </c:pt>
                <c:pt idx="1608">
                  <c:v>10036.08582219376</c:v>
                </c:pt>
                <c:pt idx="1609">
                  <c:v>11698.654927394053</c:v>
                </c:pt>
                <c:pt idx="1610">
                  <c:v>12463.997326181103</c:v>
                </c:pt>
                <c:pt idx="1611">
                  <c:v>12193.502019290621</c:v>
                </c:pt>
                <c:pt idx="1612">
                  <c:v>12114.313822579406</c:v>
                </c:pt>
                <c:pt idx="1613">
                  <c:v>13447.031293877231</c:v>
                </c:pt>
                <c:pt idx="1614">
                  <c:v>13354.652450551988</c:v>
                </c:pt>
                <c:pt idx="1615">
                  <c:v>14040.828811141444</c:v>
                </c:pt>
                <c:pt idx="1616">
                  <c:v>15076.660185814962</c:v>
                </c:pt>
                <c:pt idx="1617">
                  <c:v>13229.311235450567</c:v>
                </c:pt>
                <c:pt idx="1618">
                  <c:v>14199.164053038572</c:v>
                </c:pt>
                <c:pt idx="1619">
                  <c:v>15881.558696934213</c:v>
                </c:pt>
                <c:pt idx="1620">
                  <c:v>14535.631586010732</c:v>
                </c:pt>
                <c:pt idx="1621">
                  <c:v>14364.112028503452</c:v>
                </c:pt>
                <c:pt idx="1622">
                  <c:v>16369.793055263082</c:v>
                </c:pt>
                <c:pt idx="1623">
                  <c:v>15195.410825862346</c:v>
                </c:pt>
                <c:pt idx="1624">
                  <c:v>14773.132866105458</c:v>
                </c:pt>
                <c:pt idx="1625">
                  <c:v>17016.337331473478</c:v>
                </c:pt>
                <c:pt idx="1626">
                  <c:v>16072.856310607616</c:v>
                </c:pt>
                <c:pt idx="1627">
                  <c:v>16442.365352904657</c:v>
                </c:pt>
                <c:pt idx="1628">
                  <c:v>16785.407633421113</c:v>
                </c:pt>
                <c:pt idx="1629">
                  <c:v>15802.39265873662</c:v>
                </c:pt>
                <c:pt idx="1630">
                  <c:v>14469.653028925177</c:v>
                </c:pt>
                <c:pt idx="1631">
                  <c:v>14707.176467533522</c:v>
                </c:pt>
                <c:pt idx="1632">
                  <c:v>16283.985793980242</c:v>
                </c:pt>
                <c:pt idx="1633">
                  <c:v>16989.962369249355</c:v>
                </c:pt>
                <c:pt idx="1634">
                  <c:v>16752.438930640958</c:v>
                </c:pt>
                <c:pt idx="1635">
                  <c:v>16000.284012966044</c:v>
                </c:pt>
                <c:pt idx="1636">
                  <c:v>16719.448069347236</c:v>
                </c:pt>
                <c:pt idx="1637">
                  <c:v>15485.700016428691</c:v>
                </c:pt>
                <c:pt idx="1638">
                  <c:v>18632.750252781629</c:v>
                </c:pt>
                <c:pt idx="1639">
                  <c:v>16989.962369249351</c:v>
                </c:pt>
                <c:pt idx="1640">
                  <c:v>16890.970792356457</c:v>
                </c:pt>
                <c:pt idx="1641">
                  <c:v>15175.582121665104</c:v>
                </c:pt>
                <c:pt idx="1642">
                  <c:v>17986.161659543992</c:v>
                </c:pt>
                <c:pt idx="1643">
                  <c:v>17135.08480601888</c:v>
                </c:pt>
                <c:pt idx="1644">
                  <c:v>15802.370500222998</c:v>
                </c:pt>
                <c:pt idx="1645">
                  <c:v>15498.887497540733</c:v>
                </c:pt>
                <c:pt idx="1646">
                  <c:v>17207.68242767606</c:v>
                </c:pt>
                <c:pt idx="1647">
                  <c:v>16402.75859254125</c:v>
                </c:pt>
                <c:pt idx="1648">
                  <c:v>15710.013815411421</c:v>
                </c:pt>
                <c:pt idx="1649">
                  <c:v>17108.713009296735</c:v>
                </c:pt>
                <c:pt idx="1650">
                  <c:v>15531.878358834503</c:v>
                </c:pt>
                <c:pt idx="1651">
                  <c:v>18005.990363741272</c:v>
                </c:pt>
                <c:pt idx="1652">
                  <c:v>16910.774172538182</c:v>
                </c:pt>
                <c:pt idx="1653">
                  <c:v>16858.002089576305</c:v>
                </c:pt>
                <c:pt idx="1654">
                  <c:v>16244.401192130455</c:v>
                </c:pt>
                <c:pt idx="1655">
                  <c:v>16310.379749216054</c:v>
                </c:pt>
                <c:pt idx="1656">
                  <c:v>18170.916180692489</c:v>
                </c:pt>
                <c:pt idx="1657">
                  <c:v>17135.110130034533</c:v>
                </c:pt>
                <c:pt idx="1658">
                  <c:v>14733.548264255667</c:v>
                </c:pt>
                <c:pt idx="1659">
                  <c:v>18705.300391909583</c:v>
                </c:pt>
                <c:pt idx="1660">
                  <c:v>18936.233255463889</c:v>
                </c:pt>
                <c:pt idx="1661">
                  <c:v>16765.626411753001</c:v>
                </c:pt>
                <c:pt idx="1662">
                  <c:v>17088.909629115056</c:v>
                </c:pt>
                <c:pt idx="1663">
                  <c:v>17121.89732490684</c:v>
                </c:pt>
                <c:pt idx="1664">
                  <c:v>18362.264442397005</c:v>
                </c:pt>
                <c:pt idx="1665">
                  <c:v>15360.333477311622</c:v>
                </c:pt>
                <c:pt idx="1666">
                  <c:v>14687.369921849855</c:v>
                </c:pt>
                <c:pt idx="1667">
                  <c:v>16000.28401296604</c:v>
                </c:pt>
                <c:pt idx="1668">
                  <c:v>14139.77290550516</c:v>
                </c:pt>
                <c:pt idx="1669">
                  <c:v>13031.369233190024</c:v>
                </c:pt>
                <c:pt idx="1670">
                  <c:v>10359.343715540163</c:v>
                </c:pt>
                <c:pt idx="1671">
                  <c:v>9904.1255425207128</c:v>
                </c:pt>
                <c:pt idx="1672">
                  <c:v>8479.0292278976031</c:v>
                </c:pt>
                <c:pt idx="1673">
                  <c:v>7872.0473950233763</c:v>
                </c:pt>
                <c:pt idx="1674">
                  <c:v>7594.9393545651501</c:v>
                </c:pt>
                <c:pt idx="1675">
                  <c:v>6941.7791792851121</c:v>
                </c:pt>
                <c:pt idx="1676">
                  <c:v>6823.0506977513469</c:v>
                </c:pt>
                <c:pt idx="1677">
                  <c:v>6968.1763000228157</c:v>
                </c:pt>
                <c:pt idx="1678">
                  <c:v>7007.7830603862712</c:v>
                </c:pt>
                <c:pt idx="1679">
                  <c:v>6862.6384651030758</c:v>
                </c:pt>
                <c:pt idx="1680">
                  <c:v>6941.8045033006711</c:v>
                </c:pt>
                <c:pt idx="1681">
                  <c:v>6941.8045033006711</c:v>
                </c:pt>
                <c:pt idx="1682">
                  <c:v>6856.019400531497</c:v>
                </c:pt>
                <c:pt idx="1683">
                  <c:v>6935.2107627446503</c:v>
                </c:pt>
                <c:pt idx="1684">
                  <c:v>6842.8319194194091</c:v>
                </c:pt>
                <c:pt idx="1685">
                  <c:v>6849.4256599754763</c:v>
                </c:pt>
                <c:pt idx="1686">
                  <c:v>6915.4073825629685</c:v>
                </c:pt>
                <c:pt idx="1687">
                  <c:v>6889.0355858407784</c:v>
                </c:pt>
                <c:pt idx="1688">
                  <c:v>6902.2199014508815</c:v>
                </c:pt>
                <c:pt idx="1689">
                  <c:v>6730.675019928045</c:v>
                </c:pt>
                <c:pt idx="1690">
                  <c:v>6842.8319194194546</c:v>
                </c:pt>
                <c:pt idx="1691">
                  <c:v>6743.8625010401311</c:v>
                </c:pt>
                <c:pt idx="1692">
                  <c:v>6869.2290401571572</c:v>
                </c:pt>
                <c:pt idx="1693">
                  <c:v>6856.0162350295113</c:v>
                </c:pt>
                <c:pt idx="1694">
                  <c:v>6803.2504830716025</c:v>
                </c:pt>
                <c:pt idx="1695">
                  <c:v>6862.6384651030758</c:v>
                </c:pt>
                <c:pt idx="1696">
                  <c:v>6651.5089817304925</c:v>
                </c:pt>
                <c:pt idx="1697">
                  <c:v>6710.8716397463631</c:v>
                </c:pt>
                <c:pt idx="1698">
                  <c:v>6763.6405572062549</c:v>
                </c:pt>
                <c:pt idx="1699">
                  <c:v>6671.2648793829521</c:v>
                </c:pt>
                <c:pt idx="1700">
                  <c:v>6737.2687604841094</c:v>
                </c:pt>
                <c:pt idx="1701">
                  <c:v>6638.3246661203902</c:v>
                </c:pt>
                <c:pt idx="1702">
                  <c:v>6618.5181204367236</c:v>
                </c:pt>
                <c:pt idx="1703">
                  <c:v>6638.2993421047868</c:v>
                </c:pt>
                <c:pt idx="1704">
                  <c:v>7001.1893198302041</c:v>
                </c:pt>
                <c:pt idx="1705">
                  <c:v>8366.8754939081773</c:v>
                </c:pt>
                <c:pt idx="1706">
                  <c:v>9627.0175020625302</c:v>
                </c:pt>
                <c:pt idx="1707">
                  <c:v>9363.1191012300551</c:v>
                </c:pt>
                <c:pt idx="1708">
                  <c:v>9026.64840275596</c:v>
                </c:pt>
                <c:pt idx="1709">
                  <c:v>11441.375591133203</c:v>
                </c:pt>
                <c:pt idx="1710">
                  <c:v>12081.348285301196</c:v>
                </c:pt>
                <c:pt idx="1711">
                  <c:v>12127.50130369145</c:v>
                </c:pt>
                <c:pt idx="1712">
                  <c:v>12675.120478549761</c:v>
                </c:pt>
                <c:pt idx="1713">
                  <c:v>12708.111339843532</c:v>
                </c:pt>
                <c:pt idx="1714">
                  <c:v>12299.046185214287</c:v>
                </c:pt>
                <c:pt idx="1715">
                  <c:v>13565.80409243828</c:v>
                </c:pt>
                <c:pt idx="1716">
                  <c:v>14410.287205407323</c:v>
                </c:pt>
                <c:pt idx="1717">
                  <c:v>12246.274102252455</c:v>
                </c:pt>
                <c:pt idx="1718">
                  <c:v>15439.502681011199</c:v>
                </c:pt>
                <c:pt idx="1719">
                  <c:v>15294.354920226111</c:v>
                </c:pt>
                <c:pt idx="1720">
                  <c:v>13473.428414614978</c:v>
                </c:pt>
                <c:pt idx="1721">
                  <c:v>15815.554815833104</c:v>
                </c:pt>
                <c:pt idx="1722">
                  <c:v>15426.312034397219</c:v>
                </c:pt>
                <c:pt idx="1723">
                  <c:v>12444.190780497436</c:v>
                </c:pt>
                <c:pt idx="1724">
                  <c:v>16204.819755782646</c:v>
                </c:pt>
                <c:pt idx="1725">
                  <c:v>15644.035258325825</c:v>
                </c:pt>
                <c:pt idx="1726">
                  <c:v>15657.244897951528</c:v>
                </c:pt>
                <c:pt idx="1727">
                  <c:v>14660.998125127757</c:v>
                </c:pt>
                <c:pt idx="1728">
                  <c:v>16660.063252817705</c:v>
                </c:pt>
                <c:pt idx="1729">
                  <c:v>15083.228602355422</c:v>
                </c:pt>
                <c:pt idx="1730">
                  <c:v>15828.764455458808</c:v>
                </c:pt>
                <c:pt idx="1731">
                  <c:v>15076.660185815006</c:v>
                </c:pt>
                <c:pt idx="1732">
                  <c:v>16105.872495916945</c:v>
                </c:pt>
                <c:pt idx="1733">
                  <c:v>16191.632274670559</c:v>
                </c:pt>
                <c:pt idx="1734">
                  <c:v>16132.244292639089</c:v>
                </c:pt>
                <c:pt idx="1735">
                  <c:v>15591.244182352355</c:v>
                </c:pt>
                <c:pt idx="1736">
                  <c:v>15841.951936570804</c:v>
                </c:pt>
                <c:pt idx="1737">
                  <c:v>15465.899801748903</c:v>
                </c:pt>
                <c:pt idx="1738">
                  <c:v>16349.964351065752</c:v>
                </c:pt>
                <c:pt idx="1739">
                  <c:v>15696.804175785714</c:v>
                </c:pt>
                <c:pt idx="1740">
                  <c:v>15677.022954117652</c:v>
                </c:pt>
                <c:pt idx="1741">
                  <c:v>15281.170604615963</c:v>
                </c:pt>
                <c:pt idx="1742">
                  <c:v>15267.957799488409</c:v>
                </c:pt>
                <c:pt idx="1743">
                  <c:v>15934.327614394108</c:v>
                </c:pt>
                <c:pt idx="1744">
                  <c:v>16857.979931062731</c:v>
                </c:pt>
                <c:pt idx="1745">
                  <c:v>16732.635550459323</c:v>
                </c:pt>
                <c:pt idx="1746">
                  <c:v>16554.496928380417</c:v>
                </c:pt>
                <c:pt idx="1747">
                  <c:v>15340.530097129937</c:v>
                </c:pt>
                <c:pt idx="1748">
                  <c:v>16732.635550459276</c:v>
                </c:pt>
                <c:pt idx="1749">
                  <c:v>16534.696713700629</c:v>
                </c:pt>
                <c:pt idx="1750">
                  <c:v>16844.792449950641</c:v>
                </c:pt>
                <c:pt idx="1751">
                  <c:v>17405.599105921043</c:v>
                </c:pt>
                <c:pt idx="1752">
                  <c:v>16910.771007036194</c:v>
                </c:pt>
                <c:pt idx="1753">
                  <c:v>16686.457208053464</c:v>
                </c:pt>
                <c:pt idx="1754">
                  <c:v>16528.099807642713</c:v>
                </c:pt>
                <c:pt idx="1755">
                  <c:v>16739.226125513356</c:v>
                </c:pt>
                <c:pt idx="1756">
                  <c:v>16277.417377439782</c:v>
                </c:pt>
                <c:pt idx="1757">
                  <c:v>16745.845190084983</c:v>
                </c:pt>
                <c:pt idx="1758">
                  <c:v>16349.967516567736</c:v>
                </c:pt>
                <c:pt idx="1759">
                  <c:v>16561.090668936442</c:v>
                </c:pt>
                <c:pt idx="1760">
                  <c:v>17082.312723057097</c:v>
                </c:pt>
                <c:pt idx="1761">
                  <c:v>14568.619281802516</c:v>
                </c:pt>
                <c:pt idx="1762">
                  <c:v>14509.234465272937</c:v>
                </c:pt>
                <c:pt idx="1763">
                  <c:v>13150.14519725297</c:v>
                </c:pt>
                <c:pt idx="1764">
                  <c:v>13407.449857529378</c:v>
                </c:pt>
                <c:pt idx="1765">
                  <c:v>11184.045606841188</c:v>
                </c:pt>
                <c:pt idx="1766">
                  <c:v>11329.193367626278</c:v>
                </c:pt>
                <c:pt idx="1767">
                  <c:v>9640.2049831745735</c:v>
                </c:pt>
                <c:pt idx="1768">
                  <c:v>9059.6392640497288</c:v>
                </c:pt>
                <c:pt idx="1769">
                  <c:v>9732.5806609978736</c:v>
                </c:pt>
                <c:pt idx="1770">
                  <c:v>10088.854739653651</c:v>
                </c:pt>
                <c:pt idx="1771">
                  <c:v>9158.5865239153882</c:v>
                </c:pt>
                <c:pt idx="1772">
                  <c:v>7799.4972558954205</c:v>
                </c:pt>
                <c:pt idx="1773">
                  <c:v>7647.7335960406008</c:v>
                </c:pt>
                <c:pt idx="1774">
                  <c:v>7146.3339151134005</c:v>
                </c:pt>
                <c:pt idx="1775">
                  <c:v>6928.5916981730261</c:v>
                </c:pt>
                <c:pt idx="1776">
                  <c:v>6968.1763000228166</c:v>
                </c:pt>
                <c:pt idx="1777">
                  <c:v>6796.6567425155836</c:v>
                </c:pt>
                <c:pt idx="1778">
                  <c:v>6651.5121472323881</c:v>
                </c:pt>
                <c:pt idx="1779">
                  <c:v>6803.2251590560008</c:v>
                </c:pt>
                <c:pt idx="1780">
                  <c:v>6842.8319194194091</c:v>
                </c:pt>
                <c:pt idx="1781">
                  <c:v>6849.4256599754299</c:v>
                </c:pt>
                <c:pt idx="1782">
                  <c:v>6677.8807784525925</c:v>
                </c:pt>
                <c:pt idx="1783">
                  <c:v>6757.0499821521726</c:v>
                </c:pt>
                <c:pt idx="1784">
                  <c:v>6638.2993421047868</c:v>
                </c:pt>
                <c:pt idx="1785">
                  <c:v>6790.0408434459432</c:v>
                </c:pt>
                <c:pt idx="1786">
                  <c:v>6757.0721406657913</c:v>
                </c:pt>
                <c:pt idx="1787">
                  <c:v>6710.8716397463613</c:v>
                </c:pt>
                <c:pt idx="1788">
                  <c:v>6776.8533623338544</c:v>
                </c:pt>
                <c:pt idx="1789">
                  <c:v>6968.1984585364798</c:v>
                </c:pt>
                <c:pt idx="1790">
                  <c:v>7779.6938757136941</c:v>
                </c:pt>
                <c:pt idx="1791">
                  <c:v>8406.4790887696472</c:v>
                </c:pt>
                <c:pt idx="1792">
                  <c:v>8901.2850291408722</c:v>
                </c:pt>
                <c:pt idx="1793">
                  <c:v>9448.8788799836711</c:v>
                </c:pt>
                <c:pt idx="1794">
                  <c:v>8604.3989325166131</c:v>
                </c:pt>
                <c:pt idx="1795">
                  <c:v>9871.1093572113841</c:v>
                </c:pt>
                <c:pt idx="1796">
                  <c:v>10299.981057524295</c:v>
                </c:pt>
                <c:pt idx="1797">
                  <c:v>10379.147095721892</c:v>
                </c:pt>
                <c:pt idx="1798">
                  <c:v>10148.217397669521</c:v>
                </c:pt>
                <c:pt idx="1799">
                  <c:v>10240.593075492823</c:v>
                </c:pt>
                <c:pt idx="1800">
                  <c:v>10003.094960900034</c:v>
                </c:pt>
                <c:pt idx="1801">
                  <c:v>10102.061213777373</c:v>
                </c:pt>
                <c:pt idx="1802">
                  <c:v>10398.925151888014</c:v>
                </c:pt>
                <c:pt idx="1803">
                  <c:v>10240.615234006442</c:v>
                </c:pt>
                <c:pt idx="1804">
                  <c:v>11645.908168447822</c:v>
                </c:pt>
                <c:pt idx="1805">
                  <c:v>10702.430313083943</c:v>
                </c:pt>
                <c:pt idx="1806">
                  <c:v>12609.11659744865</c:v>
                </c:pt>
                <c:pt idx="1807">
                  <c:v>13453.647192946915</c:v>
                </c:pt>
                <c:pt idx="1808">
                  <c:v>12826.858814388979</c:v>
                </c:pt>
                <c:pt idx="1809">
                  <c:v>13229.336559466125</c:v>
                </c:pt>
                <c:pt idx="1810">
                  <c:v>12087.938860355278</c:v>
                </c:pt>
                <c:pt idx="1811">
                  <c:v>13842.912132896417</c:v>
                </c:pt>
                <c:pt idx="1812">
                  <c:v>12193.505184792606</c:v>
                </c:pt>
                <c:pt idx="1813">
                  <c:v>13572.397832994302</c:v>
                </c:pt>
                <c:pt idx="1814">
                  <c:v>13677.960991929602</c:v>
                </c:pt>
                <c:pt idx="1815">
                  <c:v>14245.361388456065</c:v>
                </c:pt>
                <c:pt idx="1816">
                  <c:v>14555.434966192413</c:v>
                </c:pt>
                <c:pt idx="1817">
                  <c:v>14456.465547813088</c:v>
                </c:pt>
                <c:pt idx="1818">
                  <c:v>13414.06575659911</c:v>
                </c:pt>
                <c:pt idx="1819">
                  <c:v>14971.071702864101</c:v>
                </c:pt>
                <c:pt idx="1820">
                  <c:v>13836.296233826775</c:v>
                </c:pt>
                <c:pt idx="1821">
                  <c:v>14054.013126751501</c:v>
                </c:pt>
                <c:pt idx="1822">
                  <c:v>14522.444104898645</c:v>
                </c:pt>
                <c:pt idx="1823">
                  <c:v>14152.985710632765</c:v>
                </c:pt>
                <c:pt idx="1824">
                  <c:v>14535.656910026288</c:v>
                </c:pt>
                <c:pt idx="1825">
                  <c:v>13414.040432583506</c:v>
                </c:pt>
                <c:pt idx="1826">
                  <c:v>14152.985710632765</c:v>
                </c:pt>
                <c:pt idx="1827">
                  <c:v>14317.911527584019</c:v>
                </c:pt>
                <c:pt idx="1828">
                  <c:v>14344.283324306165</c:v>
                </c:pt>
                <c:pt idx="1829">
                  <c:v>14733.573588271269</c:v>
                </c:pt>
                <c:pt idx="1830">
                  <c:v>13776.930410308923</c:v>
                </c:pt>
                <c:pt idx="1831">
                  <c:v>14317.911527584021</c:v>
                </c:pt>
                <c:pt idx="1832">
                  <c:v>13367.865255679681</c:v>
                </c:pt>
                <c:pt idx="1833">
                  <c:v>13605.385528786084</c:v>
                </c:pt>
                <c:pt idx="1834">
                  <c:v>13598.769629716446</c:v>
                </c:pt>
                <c:pt idx="1835">
                  <c:v>13988.034569665946</c:v>
                </c:pt>
                <c:pt idx="1836">
                  <c:v>14515.850364342623</c:v>
                </c:pt>
                <c:pt idx="1837">
                  <c:v>14463.059288369112</c:v>
                </c:pt>
                <c:pt idx="1838">
                  <c:v>14067.225931879148</c:v>
                </c:pt>
                <c:pt idx="1839">
                  <c:v>14535.653744524348</c:v>
                </c:pt>
                <c:pt idx="1840">
                  <c:v>13374.458996235655</c:v>
                </c:pt>
                <c:pt idx="1841">
                  <c:v>13908.868531468352</c:v>
                </c:pt>
                <c:pt idx="1842">
                  <c:v>13526.197332074826</c:v>
                </c:pt>
                <c:pt idx="1843">
                  <c:v>13519.603591518849</c:v>
                </c:pt>
                <c:pt idx="1844">
                  <c:v>14311.317787028</c:v>
                </c:pt>
                <c:pt idx="1845">
                  <c:v>13097.34779027558</c:v>
                </c:pt>
                <c:pt idx="1846">
                  <c:v>14172.789090814491</c:v>
                </c:pt>
                <c:pt idx="1847">
                  <c:v>13532.791072630891</c:v>
                </c:pt>
                <c:pt idx="1848">
                  <c:v>13466.834674058913</c:v>
                </c:pt>
                <c:pt idx="1849">
                  <c:v>12906.002694072955</c:v>
                </c:pt>
                <c:pt idx="1850">
                  <c:v>14522.447270400582</c:v>
                </c:pt>
                <c:pt idx="1851">
                  <c:v>13671.34509285996</c:v>
                </c:pt>
                <c:pt idx="1852">
                  <c:v>13704.332788651745</c:v>
                </c:pt>
                <c:pt idx="1853">
                  <c:v>14080.41024748925</c:v>
                </c:pt>
                <c:pt idx="1854">
                  <c:v>12925.831398270238</c:v>
                </c:pt>
                <c:pt idx="1855">
                  <c:v>12642.107458742419</c:v>
                </c:pt>
                <c:pt idx="1856">
                  <c:v>13143.551456696949</c:v>
                </c:pt>
                <c:pt idx="1857">
                  <c:v>15353.742902257582</c:v>
                </c:pt>
                <c:pt idx="1858">
                  <c:v>12529.975883266656</c:v>
                </c:pt>
                <c:pt idx="1859">
                  <c:v>11962.550162724632</c:v>
                </c:pt>
                <c:pt idx="1860">
                  <c:v>11414.978470395497</c:v>
                </c:pt>
                <c:pt idx="1861">
                  <c:v>11573.310546790646</c:v>
                </c:pt>
                <c:pt idx="1862">
                  <c:v>9178.3645800815102</c:v>
                </c:pt>
                <c:pt idx="1863">
                  <c:v>9462.0663610957599</c:v>
                </c:pt>
                <c:pt idx="1864">
                  <c:v>8261.3313279845588</c:v>
                </c:pt>
                <c:pt idx="1865">
                  <c:v>8241.505789289211</c:v>
                </c:pt>
                <c:pt idx="1866">
                  <c:v>8248.1216883588531</c:v>
                </c:pt>
                <c:pt idx="1867">
                  <c:v>7238.6905999249757</c:v>
                </c:pt>
                <c:pt idx="1868">
                  <c:v>6829.622279793748</c:v>
                </c:pt>
                <c:pt idx="1869">
                  <c:v>6856.0415590450712</c:v>
                </c:pt>
                <c:pt idx="1870">
                  <c:v>6783.4439373879814</c:v>
                </c:pt>
                <c:pt idx="1871">
                  <c:v>6941.8013377987336</c:v>
                </c:pt>
                <c:pt idx="1872">
                  <c:v>6856.0162350295559</c:v>
                </c:pt>
                <c:pt idx="1873">
                  <c:v>6737.2687604841094</c:v>
                </c:pt>
                <c:pt idx="1874">
                  <c:v>6750.4815656117571</c:v>
                </c:pt>
                <c:pt idx="1875">
                  <c:v>6928.5916981730261</c:v>
                </c:pt>
                <c:pt idx="1876">
                  <c:v>6776.8501968319615</c:v>
                </c:pt>
                <c:pt idx="1877">
                  <c:v>6691.0682595646349</c:v>
                </c:pt>
                <c:pt idx="1878">
                  <c:v>6644.9152411744271</c:v>
                </c:pt>
                <c:pt idx="1879">
                  <c:v>6783.4471028899216</c:v>
                </c:pt>
                <c:pt idx="1880">
                  <c:v>6710.8716397463622</c:v>
                </c:pt>
                <c:pt idx="1881">
                  <c:v>6565.7270444631677</c:v>
                </c:pt>
                <c:pt idx="1882">
                  <c:v>6651.5089817304934</c:v>
                </c:pt>
                <c:pt idx="1883">
                  <c:v>6684.4966775222783</c:v>
                </c:pt>
                <c:pt idx="1884">
                  <c:v>6618.5212859386629</c:v>
                </c:pt>
                <c:pt idx="1885">
                  <c:v>6578.9145255752537</c:v>
                </c:pt>
                <c:pt idx="1886">
                  <c:v>6592.1209996989764</c:v>
                </c:pt>
                <c:pt idx="1887">
                  <c:v>6710.8716397463613</c:v>
                </c:pt>
                <c:pt idx="1888">
                  <c:v>6704.2778991903415</c:v>
                </c:pt>
                <c:pt idx="1889">
                  <c:v>6638.3246661203912</c:v>
                </c:pt>
                <c:pt idx="1890">
                  <c:v>6671.2902033985556</c:v>
                </c:pt>
                <c:pt idx="1891">
                  <c:v>6644.9152411744726</c:v>
                </c:pt>
                <c:pt idx="1892">
                  <c:v>6625.0865369771873</c:v>
                </c:pt>
                <c:pt idx="1893">
                  <c:v>6757.0499821521726</c:v>
                </c:pt>
                <c:pt idx="1894">
                  <c:v>6664.6964628425358</c:v>
                </c:pt>
                <c:pt idx="1895">
                  <c:v>7192.5122575191654</c:v>
                </c:pt>
                <c:pt idx="1896">
                  <c:v>7700.5278375160979</c:v>
                </c:pt>
                <c:pt idx="1897">
                  <c:v>8155.7460105355958</c:v>
                </c:pt>
                <c:pt idx="1898">
                  <c:v>9125.6209866372228</c:v>
                </c:pt>
                <c:pt idx="1899">
                  <c:v>9877.7505802965825</c:v>
                </c:pt>
                <c:pt idx="1900">
                  <c:v>9930.5194977564752</c:v>
                </c:pt>
                <c:pt idx="1901">
                  <c:v>10128.461500017062</c:v>
                </c:pt>
                <c:pt idx="1902">
                  <c:v>10920.150371510652</c:v>
                </c:pt>
                <c:pt idx="1903">
                  <c:v>11197.258411968789</c:v>
                </c:pt>
                <c:pt idx="1904">
                  <c:v>10906.940731884948</c:v>
                </c:pt>
                <c:pt idx="1905">
                  <c:v>11263.236969054342</c:v>
                </c:pt>
                <c:pt idx="1906">
                  <c:v>11546.913426052986</c:v>
                </c:pt>
                <c:pt idx="1907">
                  <c:v>11065.298132295698</c:v>
                </c:pt>
                <c:pt idx="1908">
                  <c:v>12035.147784381767</c:v>
                </c:pt>
                <c:pt idx="1909">
                  <c:v>12325.41481643449</c:v>
                </c:pt>
                <c:pt idx="1910">
                  <c:v>12813.674498778875</c:v>
                </c:pt>
                <c:pt idx="1911">
                  <c:v>13334.874394385908</c:v>
                </c:pt>
                <c:pt idx="1912">
                  <c:v>12068.138645675535</c:v>
                </c:pt>
                <c:pt idx="1913">
                  <c:v>11612.917307154054</c:v>
                </c:pt>
                <c:pt idx="1914">
                  <c:v>12371.643806871465</c:v>
                </c:pt>
                <c:pt idx="1915">
                  <c:v>12101.126341467365</c:v>
                </c:pt>
                <c:pt idx="1916">
                  <c:v>12609.138755962269</c:v>
                </c:pt>
                <c:pt idx="1917">
                  <c:v>12226.492880584345</c:v>
                </c:pt>
                <c:pt idx="1918">
                  <c:v>12173.676480595321</c:v>
                </c:pt>
                <c:pt idx="1919">
                  <c:v>12002.156923088041</c:v>
                </c:pt>
                <c:pt idx="1920">
                  <c:v>12595.929116336607</c:v>
                </c:pt>
                <c:pt idx="1921">
                  <c:v>13321.664754760248</c:v>
                </c:pt>
                <c:pt idx="1922">
                  <c:v>12081.326126787577</c:v>
                </c:pt>
                <c:pt idx="1923">
                  <c:v>12734.48630206766</c:v>
                </c:pt>
                <c:pt idx="1924">
                  <c:v>12840.046295501019</c:v>
                </c:pt>
                <c:pt idx="1925">
                  <c:v>12200.073601333024</c:v>
                </c:pt>
                <c:pt idx="1926">
                  <c:v>13697.742213597709</c:v>
                </c:pt>
                <c:pt idx="1927">
                  <c:v>14001.244209291652</c:v>
                </c:pt>
                <c:pt idx="1928">
                  <c:v>13334.874394385866</c:v>
                </c:pt>
                <c:pt idx="1929">
                  <c:v>12628.919977630376</c:v>
                </c:pt>
                <c:pt idx="1930">
                  <c:v>11890.000023596676</c:v>
                </c:pt>
                <c:pt idx="1931">
                  <c:v>13638.354231566189</c:v>
                </c:pt>
                <c:pt idx="1932">
                  <c:v>11065.298132295742</c:v>
                </c:pt>
                <c:pt idx="1933">
                  <c:v>14271.733185178211</c:v>
                </c:pt>
                <c:pt idx="1934">
                  <c:v>13565.781933924616</c:v>
                </c:pt>
                <c:pt idx="1935">
                  <c:v>13816.515012158714</c:v>
                </c:pt>
                <c:pt idx="1936">
                  <c:v>14502.640724716915</c:v>
                </c:pt>
                <c:pt idx="1937">
                  <c:v>14133.182330451082</c:v>
                </c:pt>
                <c:pt idx="1938">
                  <c:v>12483.7975408608</c:v>
                </c:pt>
                <c:pt idx="1939">
                  <c:v>13057.769519429712</c:v>
                </c:pt>
                <c:pt idx="1940">
                  <c:v>14463.08144688273</c:v>
                </c:pt>
                <c:pt idx="1941">
                  <c:v>13361.246191108054</c:v>
                </c:pt>
                <c:pt idx="1942">
                  <c:v>14674.185606239796</c:v>
                </c:pt>
                <c:pt idx="1943">
                  <c:v>15406.511819717478</c:v>
                </c:pt>
                <c:pt idx="1944">
                  <c:v>15050.237741061654</c:v>
                </c:pt>
                <c:pt idx="1945">
                  <c:v>15973.909050741957</c:v>
                </c:pt>
                <c:pt idx="1946">
                  <c:v>13546.000712256551</c:v>
                </c:pt>
                <c:pt idx="1947">
                  <c:v>14905.093145778501</c:v>
                </c:pt>
                <c:pt idx="1948">
                  <c:v>13123.748076515221</c:v>
                </c:pt>
                <c:pt idx="1949">
                  <c:v>13433.843812765233</c:v>
                </c:pt>
                <c:pt idx="1950">
                  <c:v>13783.524150864945</c:v>
                </c:pt>
                <c:pt idx="1951">
                  <c:v>13928.671911650032</c:v>
                </c:pt>
                <c:pt idx="1952">
                  <c:v>13770.314511239285</c:v>
                </c:pt>
                <c:pt idx="1953">
                  <c:v>13275.48957785633</c:v>
                </c:pt>
                <c:pt idx="1954">
                  <c:v>13532.816396646496</c:v>
                </c:pt>
                <c:pt idx="1955">
                  <c:v>15386.730598049369</c:v>
                </c:pt>
                <c:pt idx="1956">
                  <c:v>15116.241622162812</c:v>
                </c:pt>
                <c:pt idx="1957">
                  <c:v>13710.951853223369</c:v>
                </c:pt>
                <c:pt idx="1958">
                  <c:v>15103.031982537108</c:v>
                </c:pt>
                <c:pt idx="1959">
                  <c:v>15538.497423406083</c:v>
                </c:pt>
                <c:pt idx="1960">
                  <c:v>15795.798918180597</c:v>
                </c:pt>
                <c:pt idx="1961">
                  <c:v>15452.690162123245</c:v>
                </c:pt>
                <c:pt idx="1962">
                  <c:v>14766.539125549436</c:v>
                </c:pt>
                <c:pt idx="1963">
                  <c:v>14515.85352984456</c:v>
                </c:pt>
                <c:pt idx="1964">
                  <c:v>14251.929804996529</c:v>
                </c:pt>
                <c:pt idx="1965">
                  <c:v>13328.280653829843</c:v>
                </c:pt>
                <c:pt idx="1966">
                  <c:v>12054.951164563494</c:v>
                </c:pt>
                <c:pt idx="1967">
                  <c:v>12035.147784381768</c:v>
                </c:pt>
                <c:pt idx="1968">
                  <c:v>13070.953835039771</c:v>
                </c:pt>
                <c:pt idx="1969">
                  <c:v>11560.123065678647</c:v>
                </c:pt>
                <c:pt idx="1970">
                  <c:v>12437.600205443356</c:v>
                </c:pt>
                <c:pt idx="1971">
                  <c:v>10596.8671541486</c:v>
                </c:pt>
                <c:pt idx="1972">
                  <c:v>9844.7597190028591</c:v>
                </c:pt>
                <c:pt idx="1973">
                  <c:v>9006.8450225742763</c:v>
                </c:pt>
                <c:pt idx="1974">
                  <c:v>9244.3463026690497</c:v>
                </c:pt>
                <c:pt idx="1975">
                  <c:v>9053.0486889956483</c:v>
                </c:pt>
                <c:pt idx="1976">
                  <c:v>8353.6880127961813</c:v>
                </c:pt>
                <c:pt idx="1977">
                  <c:v>9039.8358838680015</c:v>
                </c:pt>
                <c:pt idx="1978">
                  <c:v>8017.1919903064818</c:v>
                </c:pt>
                <c:pt idx="1979">
                  <c:v>9119.0019220655977</c:v>
                </c:pt>
                <c:pt idx="1980">
                  <c:v>9046.4296244240686</c:v>
                </c:pt>
                <c:pt idx="1981">
                  <c:v>8578.0018117788659</c:v>
                </c:pt>
                <c:pt idx="1982">
                  <c:v>9033.2168192964236</c:v>
                </c:pt>
                <c:pt idx="1983">
                  <c:v>8874.8847429011857</c:v>
                </c:pt>
                <c:pt idx="1984">
                  <c:v>10280.199835856232</c:v>
                </c:pt>
                <c:pt idx="1985">
                  <c:v>10168.020777851203</c:v>
                </c:pt>
                <c:pt idx="1986">
                  <c:v>10979.513029526523</c:v>
                </c:pt>
                <c:pt idx="1987">
                  <c:v>11210.445893080831</c:v>
                </c:pt>
                <c:pt idx="1988">
                  <c:v>11091.695253033444</c:v>
                </c:pt>
                <c:pt idx="1989">
                  <c:v>10425.322272625763</c:v>
                </c:pt>
                <c:pt idx="1990">
                  <c:v>11421.546886935917</c:v>
                </c:pt>
                <c:pt idx="1991">
                  <c:v>10972.944612986059</c:v>
                </c:pt>
                <c:pt idx="1992">
                  <c:v>11071.917196867322</c:v>
                </c:pt>
                <c:pt idx="1993">
                  <c:v>13275.486412354392</c:v>
                </c:pt>
                <c:pt idx="1994">
                  <c:v>13717.545593779389</c:v>
                </c:pt>
                <c:pt idx="1995">
                  <c:v>13526.197332074869</c:v>
                </c:pt>
                <c:pt idx="1996">
                  <c:v>12589.338541282525</c:v>
                </c:pt>
                <c:pt idx="1997">
                  <c:v>13407.446692027486</c:v>
                </c:pt>
                <c:pt idx="1998">
                  <c:v>13704.358112667347</c:v>
                </c:pt>
                <c:pt idx="1999">
                  <c:v>14238.745489386423</c:v>
                </c:pt>
                <c:pt idx="2000">
                  <c:v>12840.046295501021</c:v>
                </c:pt>
                <c:pt idx="2001">
                  <c:v>13611.982434844045</c:v>
                </c:pt>
                <c:pt idx="2002">
                  <c:v>13532.791072630891</c:v>
                </c:pt>
                <c:pt idx="2003">
                  <c:v>14436.684326145027</c:v>
                </c:pt>
                <c:pt idx="2004">
                  <c:v>14806.120561897285</c:v>
                </c:pt>
                <c:pt idx="2005">
                  <c:v>12120.932887151032</c:v>
                </c:pt>
                <c:pt idx="2006">
                  <c:v>14555.460290208015</c:v>
                </c:pt>
                <c:pt idx="2007">
                  <c:v>15307.564559851773</c:v>
                </c:pt>
                <c:pt idx="2008">
                  <c:v>12305.662084283926</c:v>
                </c:pt>
                <c:pt idx="2009">
                  <c:v>12886.249961922433</c:v>
                </c:pt>
                <c:pt idx="2010">
                  <c:v>13928.649753136415</c:v>
                </c:pt>
                <c:pt idx="2011">
                  <c:v>14753.348478935455</c:v>
                </c:pt>
                <c:pt idx="2012">
                  <c:v>13004.997436467835</c:v>
                </c:pt>
                <c:pt idx="2013">
                  <c:v>13592.175889160422</c:v>
                </c:pt>
                <c:pt idx="2014">
                  <c:v>14152.982545130826</c:v>
                </c:pt>
                <c:pt idx="2015">
                  <c:v>14086.981829531649</c:v>
                </c:pt>
                <c:pt idx="2016">
                  <c:v>13625.166750454147</c:v>
                </c:pt>
                <c:pt idx="2017">
                  <c:v>13737.348973961118</c:v>
                </c:pt>
                <c:pt idx="2018">
                  <c:v>12312.255824839949</c:v>
                </c:pt>
                <c:pt idx="2019">
                  <c:v>13084.163474665431</c:v>
                </c:pt>
                <c:pt idx="2020">
                  <c:v>12384.805963967901</c:v>
                </c:pt>
                <c:pt idx="2021">
                  <c:v>14126.588589895058</c:v>
                </c:pt>
                <c:pt idx="2022">
                  <c:v>14304.72404647198</c:v>
                </c:pt>
                <c:pt idx="2023">
                  <c:v>13315.071014204183</c:v>
                </c:pt>
                <c:pt idx="2024">
                  <c:v>14647.81064401567</c:v>
                </c:pt>
                <c:pt idx="2025">
                  <c:v>15472.493542304925</c:v>
                </c:pt>
                <c:pt idx="2026">
                  <c:v>14238.770813401985</c:v>
                </c:pt>
                <c:pt idx="2027">
                  <c:v>13183.136058546741</c:v>
                </c:pt>
                <c:pt idx="2028">
                  <c:v>16297.195433605903</c:v>
                </c:pt>
                <c:pt idx="2029">
                  <c:v>13783.524150864945</c:v>
                </c:pt>
                <c:pt idx="2030">
                  <c:v>14885.311924110443</c:v>
                </c:pt>
                <c:pt idx="2031">
                  <c:v>13407.424533513864</c:v>
                </c:pt>
                <c:pt idx="2032">
                  <c:v>13348.084034011572</c:v>
                </c:pt>
                <c:pt idx="2033">
                  <c:v>14865.508543928714</c:v>
                </c:pt>
                <c:pt idx="2034">
                  <c:v>14377.299509615448</c:v>
                </c:pt>
                <c:pt idx="2035">
                  <c:v>14172.741608285269</c:v>
                </c:pt>
                <c:pt idx="2036">
                  <c:v>14463.081446882774</c:v>
                </c:pt>
                <c:pt idx="2037">
                  <c:v>14159.576285686846</c:v>
                </c:pt>
                <c:pt idx="2038">
                  <c:v>13117.1543359592</c:v>
                </c:pt>
                <c:pt idx="2039">
                  <c:v>14284.923831792235</c:v>
                </c:pt>
                <c:pt idx="2040">
                  <c:v>14456.46554781309</c:v>
                </c:pt>
                <c:pt idx="2041">
                  <c:v>14430.068427075341</c:v>
                </c:pt>
                <c:pt idx="2042">
                  <c:v>14463.081446882728</c:v>
                </c:pt>
                <c:pt idx="2043">
                  <c:v>13374.458996235655</c:v>
                </c:pt>
                <c:pt idx="2044">
                  <c:v>14575.238346374093</c:v>
                </c:pt>
                <c:pt idx="2045">
                  <c:v>14152.985710632764</c:v>
                </c:pt>
                <c:pt idx="2046">
                  <c:v>13961.637448928199</c:v>
                </c:pt>
                <c:pt idx="2047">
                  <c:v>14172.741608285265</c:v>
                </c:pt>
                <c:pt idx="2048">
                  <c:v>15274.573698558004</c:v>
                </c:pt>
                <c:pt idx="2049">
                  <c:v>14179.382831370511</c:v>
                </c:pt>
                <c:pt idx="2050">
                  <c:v>15109.625723093171</c:v>
                </c:pt>
                <c:pt idx="2051">
                  <c:v>13565.804092438237</c:v>
                </c:pt>
                <c:pt idx="2052">
                  <c:v>11111.498633215171</c:v>
                </c:pt>
                <c:pt idx="2053">
                  <c:v>11566.716806234668</c:v>
                </c:pt>
                <c:pt idx="2054">
                  <c:v>11322.60279257215</c:v>
                </c:pt>
                <c:pt idx="2055">
                  <c:v>10999.316409708204</c:v>
                </c:pt>
                <c:pt idx="2056">
                  <c:v>10563.876292854831</c:v>
                </c:pt>
                <c:pt idx="2057">
                  <c:v>11250.027329428636</c:v>
                </c:pt>
                <c:pt idx="2058">
                  <c:v>10108.632795819776</c:v>
                </c:pt>
                <c:pt idx="2059">
                  <c:v>10088.854739653651</c:v>
                </c:pt>
                <c:pt idx="2060">
                  <c:v>9396.1099625238239</c:v>
                </c:pt>
                <c:pt idx="2061">
                  <c:v>9277.3371639627749</c:v>
                </c:pt>
                <c:pt idx="2062">
                  <c:v>8795.7187047035895</c:v>
                </c:pt>
                <c:pt idx="2063">
                  <c:v>8472.4354873415832</c:v>
                </c:pt>
                <c:pt idx="2064">
                  <c:v>8393.2694491439852</c:v>
                </c:pt>
                <c:pt idx="2065">
                  <c:v>8129.3710483114664</c:v>
                </c:pt>
                <c:pt idx="2066">
                  <c:v>8300.9159298343038</c:v>
                </c:pt>
                <c:pt idx="2067">
                  <c:v>7825.8943766331249</c:v>
                </c:pt>
                <c:pt idx="2068">
                  <c:v>7740.1092738639036</c:v>
                </c:pt>
                <c:pt idx="2069">
                  <c:v>7707.1184125701793</c:v>
                </c:pt>
                <c:pt idx="2070">
                  <c:v>7317.8566381225719</c:v>
                </c:pt>
                <c:pt idx="2071">
                  <c:v>6776.8786863494133</c:v>
                </c:pt>
                <c:pt idx="2072">
                  <c:v>7331.0662777482776</c:v>
                </c:pt>
                <c:pt idx="2073">
                  <c:v>7205.6997386312078</c:v>
                </c:pt>
                <c:pt idx="2074">
                  <c:v>7522.3892154372397</c:v>
                </c:pt>
                <c:pt idx="2075">
                  <c:v>7528.9829559932605</c:v>
                </c:pt>
                <c:pt idx="2076">
                  <c:v>7410.2323159458747</c:v>
                </c:pt>
                <c:pt idx="2077">
                  <c:v>8221.7498916367076</c:v>
                </c:pt>
                <c:pt idx="2078">
                  <c:v>8267.9250685405786</c:v>
                </c:pt>
                <c:pt idx="2079">
                  <c:v>7971.038971916274</c:v>
                </c:pt>
                <c:pt idx="2080">
                  <c:v>8835.30330655338</c:v>
                </c:pt>
                <c:pt idx="2081">
                  <c:v>8914.4946687665797</c:v>
                </c:pt>
                <c:pt idx="2082">
                  <c:v>8736.3592121896145</c:v>
                </c:pt>
                <c:pt idx="2083">
                  <c:v>8446.0383666038797</c:v>
                </c:pt>
                <c:pt idx="2084">
                  <c:v>8617.6054066402903</c:v>
                </c:pt>
                <c:pt idx="2085">
                  <c:v>8742.9244632281825</c:v>
                </c:pt>
                <c:pt idx="2086">
                  <c:v>9580.8423251587028</c:v>
                </c:pt>
                <c:pt idx="2087">
                  <c:v>9442.2851394276513</c:v>
                </c:pt>
                <c:pt idx="2088">
                  <c:v>10260.371131658945</c:v>
                </c:pt>
                <c:pt idx="2089">
                  <c:v>11586.52018641635</c:v>
                </c:pt>
                <c:pt idx="2090">
                  <c:v>11157.648486103397</c:v>
                </c:pt>
                <c:pt idx="2091">
                  <c:v>11995.541024018403</c:v>
                </c:pt>
                <c:pt idx="2092">
                  <c:v>12615.735662020274</c:v>
                </c:pt>
                <c:pt idx="2093">
                  <c:v>11626.104788266142</c:v>
                </c:pt>
                <c:pt idx="2094">
                  <c:v>11263.211645038784</c:v>
                </c:pt>
                <c:pt idx="2095">
                  <c:v>13763.723936185201</c:v>
                </c:pt>
                <c:pt idx="2096">
                  <c:v>13499.82553535268</c:v>
                </c:pt>
                <c:pt idx="2097">
                  <c:v>13559.213517384153</c:v>
                </c:pt>
                <c:pt idx="2098">
                  <c:v>13842.912132896463</c:v>
                </c:pt>
                <c:pt idx="2099">
                  <c:v>12675.098320036186</c:v>
                </c:pt>
                <c:pt idx="2100">
                  <c:v>13519.603591518804</c:v>
                </c:pt>
                <c:pt idx="2101">
                  <c:v>14139.772905505164</c:v>
                </c:pt>
                <c:pt idx="2102">
                  <c:v>15017.27220378349</c:v>
                </c:pt>
                <c:pt idx="2103">
                  <c:v>15017.27220378349</c:v>
                </c:pt>
                <c:pt idx="2104">
                  <c:v>15182.223344750306</c:v>
                </c:pt>
                <c:pt idx="2105">
                  <c:v>13671.34509285996</c:v>
                </c:pt>
                <c:pt idx="2106">
                  <c:v>14159.576285686846</c:v>
                </c:pt>
                <c:pt idx="2107">
                  <c:v>16831.604968838597</c:v>
                </c:pt>
                <c:pt idx="2108">
                  <c:v>15096.412917965528</c:v>
                </c:pt>
                <c:pt idx="2109">
                  <c:v>13598.794953732006</c:v>
                </c:pt>
                <c:pt idx="2110">
                  <c:v>15881.536538420594</c:v>
                </c:pt>
                <c:pt idx="2111">
                  <c:v>16026.681133703747</c:v>
                </c:pt>
                <c:pt idx="2112">
                  <c:v>16673.269726941428</c:v>
                </c:pt>
                <c:pt idx="2113">
                  <c:v>15221.782622584491</c:v>
                </c:pt>
                <c:pt idx="2114">
                  <c:v>14364.086704487847</c:v>
                </c:pt>
                <c:pt idx="2115">
                  <c:v>15208.595141472491</c:v>
                </c:pt>
                <c:pt idx="2116">
                  <c:v>15076.634861799448</c:v>
                </c:pt>
                <c:pt idx="2117">
                  <c:v>15670.432379063568</c:v>
                </c:pt>
                <c:pt idx="2118">
                  <c:v>16072.856310607614</c:v>
                </c:pt>
                <c:pt idx="2119">
                  <c:v>14436.684326145029</c:v>
                </c:pt>
                <c:pt idx="2120">
                  <c:v>15822.170714902741</c:v>
                </c:pt>
                <c:pt idx="2121">
                  <c:v>15116.216298147254</c:v>
                </c:pt>
                <c:pt idx="2122">
                  <c:v>15023.840620323954</c:v>
                </c:pt>
                <c:pt idx="2123">
                  <c:v>15300.948660782131</c:v>
                </c:pt>
                <c:pt idx="2124">
                  <c:v>15373.520958423709</c:v>
                </c:pt>
                <c:pt idx="2125">
                  <c:v>15439.49951550926</c:v>
                </c:pt>
                <c:pt idx="2126">
                  <c:v>15822.170714902742</c:v>
                </c:pt>
                <c:pt idx="2127">
                  <c:v>17372.608244627274</c:v>
                </c:pt>
                <c:pt idx="2128">
                  <c:v>14397.077565781618</c:v>
                </c:pt>
                <c:pt idx="2129">
                  <c:v>15663.83863850755</c:v>
                </c:pt>
                <c:pt idx="2130">
                  <c:v>16119.056811527045</c:v>
                </c:pt>
                <c:pt idx="2131">
                  <c:v>15419.721459343138</c:v>
                </c:pt>
                <c:pt idx="2132">
                  <c:v>16877.780145742428</c:v>
                </c:pt>
                <c:pt idx="2133">
                  <c:v>15551.65641500058</c:v>
                </c:pt>
                <c:pt idx="2134">
                  <c:v>15657.219573935923</c:v>
                </c:pt>
                <c:pt idx="2135">
                  <c:v>16013.47149407813</c:v>
                </c:pt>
                <c:pt idx="2136">
                  <c:v>16897.586691426142</c:v>
                </c:pt>
                <c:pt idx="2137">
                  <c:v>14713.767042587606</c:v>
                </c:pt>
                <c:pt idx="2138">
                  <c:v>14984.259183976099</c:v>
                </c:pt>
                <c:pt idx="2139">
                  <c:v>16033.300198275369</c:v>
                </c:pt>
                <c:pt idx="2140">
                  <c:v>16119.056811527049</c:v>
                </c:pt>
                <c:pt idx="2141">
                  <c:v>16112.463070971025</c:v>
                </c:pt>
                <c:pt idx="2142">
                  <c:v>15155.800899996999</c:v>
                </c:pt>
                <c:pt idx="2143">
                  <c:v>15518.690877722413</c:v>
                </c:pt>
                <c:pt idx="2144">
                  <c:v>14674.207764753417</c:v>
                </c:pt>
                <c:pt idx="2145">
                  <c:v>13123.748076515221</c:v>
                </c:pt>
                <c:pt idx="2146">
                  <c:v>13724.114010319807</c:v>
                </c:pt>
                <c:pt idx="2147">
                  <c:v>14311.317787028001</c:v>
                </c:pt>
                <c:pt idx="2148">
                  <c:v>11725.026724116242</c:v>
                </c:pt>
                <c:pt idx="2149">
                  <c:v>10860.765554981075</c:v>
                </c:pt>
                <c:pt idx="2150">
                  <c:v>9237.7778861285879</c:v>
                </c:pt>
                <c:pt idx="2151">
                  <c:v>8017.2173143220843</c:v>
                </c:pt>
                <c:pt idx="2152">
                  <c:v>7581.7740319667728</c:v>
                </c:pt>
                <c:pt idx="2153">
                  <c:v>6968.1763000228157</c:v>
                </c:pt>
                <c:pt idx="2154">
                  <c:v>7106.7524787655484</c:v>
                </c:pt>
                <c:pt idx="2155">
                  <c:v>6921.9979576170063</c:v>
                </c:pt>
                <c:pt idx="2156">
                  <c:v>6941.8013377987318</c:v>
                </c:pt>
                <c:pt idx="2157">
                  <c:v>6882.4165212692005</c:v>
                </c:pt>
                <c:pt idx="2158">
                  <c:v>6862.6131410875159</c:v>
                </c:pt>
                <c:pt idx="2159">
                  <c:v>6862.6131410875178</c:v>
                </c:pt>
                <c:pt idx="2160">
                  <c:v>6823.0538632532862</c:v>
                </c:pt>
                <c:pt idx="2161">
                  <c:v>6849.4256599754763</c:v>
                </c:pt>
                <c:pt idx="2162">
                  <c:v>6743.8625010400865</c:v>
                </c:pt>
                <c:pt idx="2163">
                  <c:v>6776.850196831916</c:v>
                </c:pt>
                <c:pt idx="2164">
                  <c:v>6724.0812793720679</c:v>
                </c:pt>
                <c:pt idx="2165">
                  <c:v>6724.0812793720688</c:v>
                </c:pt>
                <c:pt idx="2166">
                  <c:v>6776.850196831916</c:v>
                </c:pt>
                <c:pt idx="2167">
                  <c:v>6757.072140665794</c:v>
                </c:pt>
                <c:pt idx="2168">
                  <c:v>6757.0468166502342</c:v>
                </c:pt>
                <c:pt idx="2169">
                  <c:v>6697.6873241362591</c:v>
                </c:pt>
                <c:pt idx="2170">
                  <c:v>6796.6314184999792</c:v>
                </c:pt>
                <c:pt idx="2171">
                  <c:v>6737.2687604840648</c:v>
                </c:pt>
                <c:pt idx="2172">
                  <c:v>6770.2596217778337</c:v>
                </c:pt>
                <c:pt idx="2173">
                  <c:v>6750.4530760941689</c:v>
                </c:pt>
                <c:pt idx="2174">
                  <c:v>6796.6314185000228</c:v>
                </c:pt>
                <c:pt idx="2175">
                  <c:v>6776.850196831916</c:v>
                </c:pt>
                <c:pt idx="2176">
                  <c:v>6677.9061024681969</c:v>
                </c:pt>
                <c:pt idx="2177">
                  <c:v>6724.0812793720679</c:v>
                </c:pt>
                <c:pt idx="2178">
                  <c:v>6816.4601226972654</c:v>
                </c:pt>
                <c:pt idx="2179">
                  <c:v>6803.2504830715579</c:v>
                </c:pt>
                <c:pt idx="2180">
                  <c:v>6658.1027222865159</c:v>
                </c:pt>
                <c:pt idx="2181">
                  <c:v>6743.862501040132</c:v>
                </c:pt>
                <c:pt idx="2182">
                  <c:v>6644.8899171588246</c:v>
                </c:pt>
                <c:pt idx="2183">
                  <c:v>6783.4439373879377</c:v>
                </c:pt>
                <c:pt idx="2184">
                  <c:v>6763.6658812218138</c:v>
                </c:pt>
                <c:pt idx="2185">
                  <c:v>6724.0591208584046</c:v>
                </c:pt>
                <c:pt idx="2186">
                  <c:v>6664.6964628424903</c:v>
                </c:pt>
                <c:pt idx="2187">
                  <c:v>6836.2381788633884</c:v>
                </c:pt>
                <c:pt idx="2188">
                  <c:v>6816.4379641836458</c:v>
                </c:pt>
                <c:pt idx="2189">
                  <c:v>6750.4784001097723</c:v>
                </c:pt>
                <c:pt idx="2190">
                  <c:v>6737.2466019704452</c:v>
                </c:pt>
                <c:pt idx="2191">
                  <c:v>6783.4439373879377</c:v>
                </c:pt>
                <c:pt idx="2192">
                  <c:v>6684.4998430242185</c:v>
                </c:pt>
                <c:pt idx="2193">
                  <c:v>6763.6437227081933</c:v>
                </c:pt>
                <c:pt idx="2194">
                  <c:v>6710.8716397463613</c:v>
                </c:pt>
                <c:pt idx="2195">
                  <c:v>6585.5525831585601</c:v>
                </c:pt>
                <c:pt idx="2196">
                  <c:v>7456.410658351685</c:v>
                </c:pt>
                <c:pt idx="2197">
                  <c:v>9310.3501837701624</c:v>
                </c:pt>
                <c:pt idx="2198">
                  <c:v>9627.0428260781337</c:v>
                </c:pt>
                <c:pt idx="2199">
                  <c:v>10966.350872430037</c:v>
                </c:pt>
                <c:pt idx="2200">
                  <c:v>10755.224554559396</c:v>
                </c:pt>
                <c:pt idx="2201">
                  <c:v>9996.5012203439674</c:v>
                </c:pt>
                <c:pt idx="2202">
                  <c:v>11566.71680623467</c:v>
                </c:pt>
                <c:pt idx="2203">
                  <c:v>12252.893166824078</c:v>
                </c:pt>
                <c:pt idx="2204">
                  <c:v>11348.99674780796</c:v>
                </c:pt>
                <c:pt idx="2205">
                  <c:v>11692.083345351697</c:v>
                </c:pt>
                <c:pt idx="2206">
                  <c:v>13625.166750454147</c:v>
                </c:pt>
                <c:pt idx="2207">
                  <c:v>12437.622363956973</c:v>
                </c:pt>
                <c:pt idx="2208">
                  <c:v>12338.627621562093</c:v>
                </c:pt>
                <c:pt idx="2209">
                  <c:v>15030.456519393636</c:v>
                </c:pt>
                <c:pt idx="2210">
                  <c:v>14199.160887536636</c:v>
                </c:pt>
                <c:pt idx="2211">
                  <c:v>14192.570312482552</c:v>
                </c:pt>
                <c:pt idx="2212">
                  <c:v>13842.886808880812</c:v>
                </c:pt>
                <c:pt idx="2213">
                  <c:v>15037.053425451551</c:v>
                </c:pt>
                <c:pt idx="2214">
                  <c:v>14298.133471417897</c:v>
                </c:pt>
                <c:pt idx="2215">
                  <c:v>12239.680361696433</c:v>
                </c:pt>
                <c:pt idx="2216">
                  <c:v>14621.416688779904</c:v>
                </c:pt>
                <c:pt idx="2217">
                  <c:v>14199.160887536636</c:v>
                </c:pt>
                <c:pt idx="2218">
                  <c:v>14944.699906141912</c:v>
                </c:pt>
                <c:pt idx="2219">
                  <c:v>14990.875083045787</c:v>
                </c:pt>
                <c:pt idx="2220">
                  <c:v>14891.905664666463</c:v>
                </c:pt>
                <c:pt idx="2221">
                  <c:v>14674.210930255358</c:v>
                </c:pt>
                <c:pt idx="2222">
                  <c:v>14007.815791334055</c:v>
                </c:pt>
                <c:pt idx="2223">
                  <c:v>15624.257202159697</c:v>
                </c:pt>
                <c:pt idx="2224">
                  <c:v>14825.923942078971</c:v>
                </c:pt>
                <c:pt idx="2225">
                  <c:v>14515.850364342623</c:v>
                </c:pt>
                <c:pt idx="2226">
                  <c:v>14548.819067122728</c:v>
                </c:pt>
                <c:pt idx="2227">
                  <c:v>15023.865944339508</c:v>
                </c:pt>
                <c:pt idx="2228">
                  <c:v>14014.406366388137</c:v>
                </c:pt>
                <c:pt idx="2229">
                  <c:v>14575.21302235849</c:v>
                </c:pt>
                <c:pt idx="2230">
                  <c:v>15393.327504107328</c:v>
                </c:pt>
                <c:pt idx="2231">
                  <c:v>14416.880945963299</c:v>
                </c:pt>
                <c:pt idx="2232">
                  <c:v>14852.298904303098</c:v>
                </c:pt>
                <c:pt idx="2233">
                  <c:v>14997.443499586201</c:v>
                </c:pt>
                <c:pt idx="2234">
                  <c:v>14773.155024619075</c:v>
                </c:pt>
                <c:pt idx="2235">
                  <c:v>14027.619171515737</c:v>
                </c:pt>
                <c:pt idx="2236">
                  <c:v>13816.489688143156</c:v>
                </c:pt>
                <c:pt idx="2237">
                  <c:v>15228.37636314056</c:v>
                </c:pt>
                <c:pt idx="2238">
                  <c:v>14410.26188139172</c:v>
                </c:pt>
                <c:pt idx="2239">
                  <c:v>16429.155713278997</c:v>
                </c:pt>
                <c:pt idx="2240">
                  <c:v>13717.520269763787</c:v>
                </c:pt>
                <c:pt idx="2241">
                  <c:v>14641.21690345965</c:v>
                </c:pt>
                <c:pt idx="2242">
                  <c:v>12239.680361696433</c:v>
                </c:pt>
                <c:pt idx="2243">
                  <c:v>12054.951164563494</c:v>
                </c:pt>
                <c:pt idx="2244">
                  <c:v>10135.02991655748</c:v>
                </c:pt>
                <c:pt idx="2245">
                  <c:v>11408.381564337491</c:v>
                </c:pt>
                <c:pt idx="2246">
                  <c:v>10062.479777429522</c:v>
                </c:pt>
                <c:pt idx="2247">
                  <c:v>9125.595662621663</c:v>
                </c:pt>
                <c:pt idx="2248">
                  <c:v>9165.1770989694687</c:v>
                </c:pt>
                <c:pt idx="2249">
                  <c:v>9910.7161175747933</c:v>
                </c:pt>
                <c:pt idx="2250">
                  <c:v>9119.0019220656432</c:v>
                </c:pt>
                <c:pt idx="2251">
                  <c:v>8756.134102853799</c:v>
                </c:pt>
                <c:pt idx="2252">
                  <c:v>7588.3456140091748</c:v>
                </c:pt>
                <c:pt idx="2253">
                  <c:v>8399.8631897000068</c:v>
                </c:pt>
                <c:pt idx="2254">
                  <c:v>7258.4686560910995</c:v>
                </c:pt>
                <c:pt idx="2255">
                  <c:v>7218.8872197432493</c:v>
                </c:pt>
                <c:pt idx="2256">
                  <c:v>7086.9490985838211</c:v>
                </c:pt>
                <c:pt idx="2257">
                  <c:v>6915.429541076589</c:v>
                </c:pt>
                <c:pt idx="2258">
                  <c:v>6704.2778991903406</c:v>
                </c:pt>
                <c:pt idx="2259">
                  <c:v>6908.8136420069468</c:v>
                </c:pt>
                <c:pt idx="2260">
                  <c:v>6737.2687604840658</c:v>
                </c:pt>
                <c:pt idx="2261">
                  <c:v>6823.0285392377264</c:v>
                </c:pt>
                <c:pt idx="2262">
                  <c:v>6644.8930826608066</c:v>
                </c:pt>
                <c:pt idx="2263">
                  <c:v>6710.8969637619202</c:v>
                </c:pt>
                <c:pt idx="2264">
                  <c:v>6770.2596217778337</c:v>
                </c:pt>
                <c:pt idx="2265">
                  <c:v>6757.0721406657922</c:v>
                </c:pt>
                <c:pt idx="2266">
                  <c:v>6598.7400642706016</c:v>
                </c:pt>
                <c:pt idx="2267">
                  <c:v>6816.4379641836458</c:v>
                </c:pt>
                <c:pt idx="2268">
                  <c:v>6987.9765147026046</c:v>
                </c:pt>
                <c:pt idx="2269">
                  <c:v>7852.2661733552677</c:v>
                </c:pt>
                <c:pt idx="2270">
                  <c:v>8122.7551492418261</c:v>
                </c:pt>
                <c:pt idx="2271">
                  <c:v>8294.3000307646616</c:v>
                </c:pt>
                <c:pt idx="2272">
                  <c:v>9310.3248597546044</c:v>
                </c:pt>
                <c:pt idx="2273">
                  <c:v>10161.449195808846</c:v>
                </c:pt>
                <c:pt idx="2274">
                  <c:v>10108.654954333395</c:v>
                </c:pt>
                <c:pt idx="2275">
                  <c:v>11276.421284664444</c:v>
                </c:pt>
                <c:pt idx="2276">
                  <c:v>9534.663982752847</c:v>
                </c:pt>
                <c:pt idx="2277">
                  <c:v>9396.084638508175</c:v>
                </c:pt>
                <c:pt idx="2278">
                  <c:v>9692.9707351325269</c:v>
                </c:pt>
                <c:pt idx="2279">
                  <c:v>9673.2148374800217</c:v>
                </c:pt>
                <c:pt idx="2280">
                  <c:v>9890.9380614086258</c:v>
                </c:pt>
                <c:pt idx="2281">
                  <c:v>11725.048882629862</c:v>
                </c:pt>
                <c:pt idx="2282">
                  <c:v>9930.5448217720805</c:v>
                </c:pt>
                <c:pt idx="2283">
                  <c:v>10807.993472019287</c:v>
                </c:pt>
                <c:pt idx="2284">
                  <c:v>10082.260999097631</c:v>
                </c:pt>
                <c:pt idx="2285">
                  <c:v>10748.605489987815</c:v>
                </c:pt>
                <c:pt idx="2286">
                  <c:v>11203.848987022871</c:v>
                </c:pt>
                <c:pt idx="2287">
                  <c:v>11672.257806656347</c:v>
                </c:pt>
                <c:pt idx="2288">
                  <c:v>11395.197248727391</c:v>
                </c:pt>
                <c:pt idx="2289">
                  <c:v>12213.283240958684</c:v>
                </c:pt>
                <c:pt idx="2290">
                  <c:v>12021.960303269771</c:v>
                </c:pt>
                <c:pt idx="2291">
                  <c:v>13084.166640167416</c:v>
                </c:pt>
                <c:pt idx="2292">
                  <c:v>13117.179659974805</c:v>
                </c:pt>
                <c:pt idx="2293">
                  <c:v>13249.114615632247</c:v>
                </c:pt>
                <c:pt idx="2294">
                  <c:v>13090.757215221498</c:v>
                </c:pt>
                <c:pt idx="2295">
                  <c:v>13473.428414614977</c:v>
                </c:pt>
                <c:pt idx="2296">
                  <c:v>13381.074895305341</c:v>
                </c:pt>
                <c:pt idx="2297">
                  <c:v>12312.255824839947</c:v>
                </c:pt>
                <c:pt idx="2298">
                  <c:v>13592.153730646805</c:v>
                </c:pt>
                <c:pt idx="2299">
                  <c:v>12787.280543543111</c:v>
                </c:pt>
                <c:pt idx="2300">
                  <c:v>13526.197332074824</c:v>
                </c:pt>
                <c:pt idx="2301">
                  <c:v>12701.495440773891</c:v>
                </c:pt>
                <c:pt idx="2302">
                  <c:v>14284.920666290252</c:v>
                </c:pt>
                <c:pt idx="2303">
                  <c:v>13770.314511239283</c:v>
                </c:pt>
                <c:pt idx="2304">
                  <c:v>13163.332678365012</c:v>
                </c:pt>
                <c:pt idx="2305">
                  <c:v>13955.069032387779</c:v>
                </c:pt>
                <c:pt idx="2306">
                  <c:v>13480.022155171044</c:v>
                </c:pt>
                <c:pt idx="2307">
                  <c:v>14502.666048732521</c:v>
                </c:pt>
                <c:pt idx="2308">
                  <c:v>14317.936851599579</c:v>
                </c:pt>
                <c:pt idx="2309">
                  <c:v>15512.074978652821</c:v>
                </c:pt>
                <c:pt idx="2310">
                  <c:v>12417.818983775293</c:v>
                </c:pt>
                <c:pt idx="2311">
                  <c:v>14660.998125127709</c:v>
                </c:pt>
                <c:pt idx="2312">
                  <c:v>14634.60100439001</c:v>
                </c:pt>
                <c:pt idx="2313">
                  <c:v>14291.539730861878</c:v>
                </c:pt>
                <c:pt idx="2314">
                  <c:v>14350.902388877743</c:v>
                </c:pt>
                <c:pt idx="2315">
                  <c:v>14693.988986421482</c:v>
                </c:pt>
                <c:pt idx="2316">
                  <c:v>16204.845079798208</c:v>
                </c:pt>
                <c:pt idx="2317">
                  <c:v>14469.67518743875</c:v>
                </c:pt>
                <c:pt idx="2318">
                  <c:v>14001.218885276048</c:v>
                </c:pt>
                <c:pt idx="2319">
                  <c:v>13988.034569665948</c:v>
                </c:pt>
                <c:pt idx="2320">
                  <c:v>14891.905664666463</c:v>
                </c:pt>
                <c:pt idx="2321">
                  <c:v>16950.35560888594</c:v>
                </c:pt>
                <c:pt idx="2322">
                  <c:v>14159.579451188783</c:v>
                </c:pt>
                <c:pt idx="2323">
                  <c:v>16376.383630317167</c:v>
                </c:pt>
                <c:pt idx="2324">
                  <c:v>14502.640724716959</c:v>
                </c:pt>
                <c:pt idx="2325">
                  <c:v>15327.345781519834</c:v>
                </c:pt>
                <c:pt idx="2326">
                  <c:v>15446.09325606528</c:v>
                </c:pt>
                <c:pt idx="2327">
                  <c:v>15070.041121243381</c:v>
                </c:pt>
                <c:pt idx="2328">
                  <c:v>15604.453821978015</c:v>
                </c:pt>
                <c:pt idx="2329">
                  <c:v>15056.831481617675</c:v>
                </c:pt>
                <c:pt idx="2330">
                  <c:v>16389.571111429206</c:v>
                </c:pt>
                <c:pt idx="2331">
                  <c:v>14832.517682634991</c:v>
                </c:pt>
                <c:pt idx="2332">
                  <c:v>15419.721459343138</c:v>
                </c:pt>
                <c:pt idx="2333">
                  <c:v>14687.37308735184</c:v>
                </c:pt>
                <c:pt idx="2334">
                  <c:v>15023.865944339552</c:v>
                </c:pt>
                <c:pt idx="2335">
                  <c:v>15446.11858008084</c:v>
                </c:pt>
                <c:pt idx="2336">
                  <c:v>14344.305482819786</c:v>
                </c:pt>
                <c:pt idx="2337">
                  <c:v>14364.089869989788</c:v>
                </c:pt>
                <c:pt idx="2338">
                  <c:v>12800.464859153213</c:v>
                </c:pt>
                <c:pt idx="2339">
                  <c:v>11988.947283462334</c:v>
                </c:pt>
                <c:pt idx="2340">
                  <c:v>10062.457618915903</c:v>
                </c:pt>
                <c:pt idx="2341">
                  <c:v>10511.082051379379</c:v>
                </c:pt>
                <c:pt idx="2342">
                  <c:v>9455.4947790533115</c:v>
                </c:pt>
                <c:pt idx="2343">
                  <c:v>9323.5376648822039</c:v>
                </c:pt>
                <c:pt idx="2344">
                  <c:v>8234.9373727487946</c:v>
                </c:pt>
                <c:pt idx="2345">
                  <c:v>8630.7928877523773</c:v>
                </c:pt>
                <c:pt idx="2346">
                  <c:v>9000.2512820182565</c:v>
                </c:pt>
                <c:pt idx="2347">
                  <c:v>8096.3801870177422</c:v>
                </c:pt>
                <c:pt idx="2348">
                  <c:v>7482.8077790893894</c:v>
                </c:pt>
                <c:pt idx="2349">
                  <c:v>7172.7088773374844</c:v>
                </c:pt>
                <c:pt idx="2350">
                  <c:v>6935.1854387290459</c:v>
                </c:pt>
                <c:pt idx="2351">
                  <c:v>6849.4256599754754</c:v>
                </c:pt>
                <c:pt idx="2352">
                  <c:v>6776.850196831916</c:v>
                </c:pt>
                <c:pt idx="2353">
                  <c:v>6829.622279793748</c:v>
                </c:pt>
                <c:pt idx="2354">
                  <c:v>6809.8410581256858</c:v>
                </c:pt>
                <c:pt idx="2355">
                  <c:v>6737.2687604840658</c:v>
                </c:pt>
                <c:pt idx="2356">
                  <c:v>6677.8807784525925</c:v>
                </c:pt>
                <c:pt idx="2357">
                  <c:v>6796.6314184999792</c:v>
                </c:pt>
                <c:pt idx="2358">
                  <c:v>6684.4966775222783</c:v>
                </c:pt>
                <c:pt idx="2359">
                  <c:v>6710.8716397463622</c:v>
                </c:pt>
                <c:pt idx="2360">
                  <c:v>6724.0591208584046</c:v>
                </c:pt>
                <c:pt idx="2361">
                  <c:v>6644.8930826608075</c:v>
                </c:pt>
                <c:pt idx="2362">
                  <c:v>6717.465380302383</c:v>
                </c:pt>
                <c:pt idx="2363">
                  <c:v>6684.4998430242176</c:v>
                </c:pt>
                <c:pt idx="2364">
                  <c:v>6704.2778991903406</c:v>
                </c:pt>
                <c:pt idx="2365">
                  <c:v>6743.862501040132</c:v>
                </c:pt>
                <c:pt idx="2366">
                  <c:v>7284.8657768288022</c:v>
                </c:pt>
                <c:pt idx="2367">
                  <c:v>8479.0513864112672</c:v>
                </c:pt>
                <c:pt idx="2368">
                  <c:v>9039.8358838680015</c:v>
                </c:pt>
                <c:pt idx="2369">
                  <c:v>10135.029916557478</c:v>
                </c:pt>
                <c:pt idx="2370">
                  <c:v>9488.4634818334162</c:v>
                </c:pt>
                <c:pt idx="2371">
                  <c:v>10128.439341503396</c:v>
                </c:pt>
                <c:pt idx="2372">
                  <c:v>10788.212250351182</c:v>
                </c:pt>
                <c:pt idx="2373">
                  <c:v>10102.039055263711</c:v>
                </c:pt>
                <c:pt idx="2374">
                  <c:v>9745.7396525923741</c:v>
                </c:pt>
                <c:pt idx="2375">
                  <c:v>10260.396455674549</c:v>
                </c:pt>
                <c:pt idx="2376">
                  <c:v>10346.156234428121</c:v>
                </c:pt>
                <c:pt idx="2377">
                  <c:v>11012.503890820291</c:v>
                </c:pt>
                <c:pt idx="2378">
                  <c:v>10755.199230543793</c:v>
                </c:pt>
                <c:pt idx="2379">
                  <c:v>10194.41789858895</c:v>
                </c:pt>
                <c:pt idx="2380">
                  <c:v>11982.353542906316</c:v>
                </c:pt>
                <c:pt idx="2381">
                  <c:v>11942.77210655851</c:v>
                </c:pt>
                <c:pt idx="2382">
                  <c:v>12002.160088589982</c:v>
                </c:pt>
                <c:pt idx="2383">
                  <c:v>12127.50130369145</c:v>
                </c:pt>
                <c:pt idx="2384">
                  <c:v>11863.602902858927</c:v>
                </c:pt>
                <c:pt idx="2385">
                  <c:v>12193.479860776957</c:v>
                </c:pt>
                <c:pt idx="2386">
                  <c:v>13598.772795218385</c:v>
                </c:pt>
                <c:pt idx="2387">
                  <c:v>13090.757215221452</c:v>
                </c:pt>
                <c:pt idx="2388">
                  <c:v>13506.39395189314</c:v>
                </c:pt>
                <c:pt idx="2389">
                  <c:v>13961.640614430184</c:v>
                </c:pt>
                <c:pt idx="2390">
                  <c:v>14034.212912071758</c:v>
                </c:pt>
                <c:pt idx="2391">
                  <c:v>13710.951853223371</c:v>
                </c:pt>
                <c:pt idx="2392">
                  <c:v>14166.173191744805</c:v>
                </c:pt>
                <c:pt idx="2393">
                  <c:v>13037.98829776156</c:v>
                </c:pt>
                <c:pt idx="2394">
                  <c:v>14575.216187860431</c:v>
                </c:pt>
                <c:pt idx="2395">
                  <c:v>14423.474686519319</c:v>
                </c:pt>
                <c:pt idx="2396">
                  <c:v>14918.277461388609</c:v>
                </c:pt>
                <c:pt idx="2397">
                  <c:v>14258.523545552503</c:v>
                </c:pt>
                <c:pt idx="2398">
                  <c:v>14060.610032809462</c:v>
                </c:pt>
                <c:pt idx="2399">
                  <c:v>14812.739626468867</c:v>
                </c:pt>
                <c:pt idx="2400">
                  <c:v>14185.973406424548</c:v>
                </c:pt>
                <c:pt idx="2401">
                  <c:v>15432.908940455178</c:v>
                </c:pt>
                <c:pt idx="2402">
                  <c:v>12602.548180908187</c:v>
                </c:pt>
                <c:pt idx="2403">
                  <c:v>14416.880945963299</c:v>
                </c:pt>
                <c:pt idx="2404">
                  <c:v>14627.98510532032</c:v>
                </c:pt>
                <c:pt idx="2405">
                  <c:v>13875.877670174628</c:v>
                </c:pt>
                <c:pt idx="2406">
                  <c:v>14852.321062816671</c:v>
                </c:pt>
                <c:pt idx="2407">
                  <c:v>15320.752040963816</c:v>
                </c:pt>
                <c:pt idx="2408">
                  <c:v>15122.835362718833</c:v>
                </c:pt>
                <c:pt idx="2409">
                  <c:v>14502.640724716963</c:v>
                </c:pt>
                <c:pt idx="2410">
                  <c:v>15393.324338605391</c:v>
                </c:pt>
                <c:pt idx="2411">
                  <c:v>13895.658891842644</c:v>
                </c:pt>
                <c:pt idx="2412">
                  <c:v>14779.748765175096</c:v>
                </c:pt>
                <c:pt idx="2413">
                  <c:v>15122.835362718877</c:v>
                </c:pt>
                <c:pt idx="2414">
                  <c:v>15063.447380687361</c:v>
                </c:pt>
                <c:pt idx="2415">
                  <c:v>15591.266340865976</c:v>
                </c:pt>
                <c:pt idx="2416">
                  <c:v>15881.53653842064</c:v>
                </c:pt>
                <c:pt idx="2417">
                  <c:v>14251.929804996482</c:v>
                </c:pt>
                <c:pt idx="2418">
                  <c:v>14660.998125127711</c:v>
                </c:pt>
                <c:pt idx="2419">
                  <c:v>15149.207159441023</c:v>
                </c:pt>
                <c:pt idx="2420">
                  <c:v>14555.434966192413</c:v>
                </c:pt>
                <c:pt idx="2421">
                  <c:v>15584.647276294352</c:v>
                </c:pt>
                <c:pt idx="2422">
                  <c:v>14971.093861377678</c:v>
                </c:pt>
                <c:pt idx="2423">
                  <c:v>13611.982434844047</c:v>
                </c:pt>
                <c:pt idx="2424">
                  <c:v>15505.481238096754</c:v>
                </c:pt>
                <c:pt idx="2425">
                  <c:v>15221.782622584491</c:v>
                </c:pt>
                <c:pt idx="2426">
                  <c:v>13671.345092860003</c:v>
                </c:pt>
                <c:pt idx="2427">
                  <c:v>15386.730598049369</c:v>
                </c:pt>
                <c:pt idx="2428">
                  <c:v>14878.696025040801</c:v>
                </c:pt>
                <c:pt idx="2429">
                  <c:v>13757.130195629179</c:v>
                </c:pt>
                <c:pt idx="2430">
                  <c:v>14166.173191744852</c:v>
                </c:pt>
                <c:pt idx="2431">
                  <c:v>15274.573698558001</c:v>
                </c:pt>
                <c:pt idx="2432">
                  <c:v>15023.865944339508</c:v>
                </c:pt>
                <c:pt idx="2433">
                  <c:v>13849.480549436834</c:v>
                </c:pt>
                <c:pt idx="2434">
                  <c:v>13526.197332074826</c:v>
                </c:pt>
                <c:pt idx="2435">
                  <c:v>12516.788402154569</c:v>
                </c:pt>
                <c:pt idx="2436">
                  <c:v>10807.993472019243</c:v>
                </c:pt>
                <c:pt idx="2437">
                  <c:v>8643.9803688644188</c:v>
                </c:pt>
                <c:pt idx="2438">
                  <c:v>8479.0292278976012</c:v>
                </c:pt>
                <c:pt idx="2439">
                  <c:v>7687.315032388452</c:v>
                </c:pt>
                <c:pt idx="2440">
                  <c:v>6922.0011231189892</c:v>
                </c:pt>
                <c:pt idx="2441">
                  <c:v>7001.1893198302059</c:v>
                </c:pt>
                <c:pt idx="2442">
                  <c:v>6869.2290401571572</c:v>
                </c:pt>
                <c:pt idx="2443">
                  <c:v>6803.2504830716034</c:v>
                </c:pt>
                <c:pt idx="2444">
                  <c:v>6842.83191941941</c:v>
                </c:pt>
                <c:pt idx="2445">
                  <c:v>6790.0376779440021</c:v>
                </c:pt>
                <c:pt idx="2446">
                  <c:v>6704.2778991903424</c:v>
                </c:pt>
                <c:pt idx="2447">
                  <c:v>6763.6658812218138</c:v>
                </c:pt>
                <c:pt idx="2448">
                  <c:v>6730.675019928045</c:v>
                </c:pt>
                <c:pt idx="2449">
                  <c:v>6730.6528614144263</c:v>
                </c:pt>
                <c:pt idx="2450">
                  <c:v>6783.4471028899206</c:v>
                </c:pt>
                <c:pt idx="2451">
                  <c:v>6816.4601226972645</c:v>
                </c:pt>
                <c:pt idx="2452">
                  <c:v>6710.8716397463622</c:v>
                </c:pt>
                <c:pt idx="2453">
                  <c:v>6743.8625010401311</c:v>
                </c:pt>
                <c:pt idx="2454">
                  <c:v>6816.4379641836458</c:v>
                </c:pt>
                <c:pt idx="2455">
                  <c:v>6750.4562415961518</c:v>
                </c:pt>
                <c:pt idx="2456">
                  <c:v>6704.2810646923263</c:v>
                </c:pt>
                <c:pt idx="2457">
                  <c:v>6836.2160203497679</c:v>
                </c:pt>
                <c:pt idx="2458">
                  <c:v>6730.6750199280441</c:v>
                </c:pt>
                <c:pt idx="2459">
                  <c:v>6658.0773982709106</c:v>
                </c:pt>
                <c:pt idx="2460">
                  <c:v>6644.9152411744262</c:v>
                </c:pt>
                <c:pt idx="2461">
                  <c:v>6592.1241652009594</c:v>
                </c:pt>
                <c:pt idx="2462">
                  <c:v>6677.9061024681969</c:v>
                </c:pt>
                <c:pt idx="2463">
                  <c:v>6658.1027222864705</c:v>
                </c:pt>
                <c:pt idx="2464">
                  <c:v>6631.7087670507062</c:v>
                </c:pt>
                <c:pt idx="2465">
                  <c:v>6664.6711388269305</c:v>
                </c:pt>
                <c:pt idx="2466">
                  <c:v>6671.3155274141154</c:v>
                </c:pt>
                <c:pt idx="2467">
                  <c:v>6644.9184066764119</c:v>
                </c:pt>
                <c:pt idx="2468">
                  <c:v>6631.705601548766</c:v>
                </c:pt>
                <c:pt idx="2469">
                  <c:v>6763.6658812218138</c:v>
                </c:pt>
                <c:pt idx="2470">
                  <c:v>6585.5051006293361</c:v>
                </c:pt>
                <c:pt idx="2471">
                  <c:v>6697.6620001207011</c:v>
                </c:pt>
                <c:pt idx="2472">
                  <c:v>6677.8807784526371</c:v>
                </c:pt>
                <c:pt idx="2473">
                  <c:v>6790.0630019595174</c:v>
                </c:pt>
                <c:pt idx="2474">
                  <c:v>7568.5643923411126</c:v>
                </c:pt>
                <c:pt idx="2475">
                  <c:v>8624.2023126982949</c:v>
                </c:pt>
                <c:pt idx="2476">
                  <c:v>8835.30330655338</c:v>
                </c:pt>
                <c:pt idx="2477">
                  <c:v>9270.7434234067532</c:v>
                </c:pt>
                <c:pt idx="2478">
                  <c:v>10042.67639724784</c:v>
                </c:pt>
                <c:pt idx="2479">
                  <c:v>10082.257833595646</c:v>
                </c:pt>
                <c:pt idx="2480">
                  <c:v>9660.0083633562554</c:v>
                </c:pt>
                <c:pt idx="2481">
                  <c:v>10511.082051379379</c:v>
                </c:pt>
                <c:pt idx="2482">
                  <c:v>11579.904287346711</c:v>
                </c:pt>
                <c:pt idx="2483">
                  <c:v>11738.258522255523</c:v>
                </c:pt>
                <c:pt idx="2484">
                  <c:v>11922.990884890447</c:v>
                </c:pt>
                <c:pt idx="2485">
                  <c:v>11184.070930856746</c:v>
                </c:pt>
                <c:pt idx="2486">
                  <c:v>11843.824846692807</c:v>
                </c:pt>
                <c:pt idx="2487">
                  <c:v>11949.388005628152</c:v>
                </c:pt>
                <c:pt idx="2488">
                  <c:v>13288.673893466435</c:v>
                </c:pt>
                <c:pt idx="2489">
                  <c:v>14291.536565359891</c:v>
                </c:pt>
                <c:pt idx="2490">
                  <c:v>13130.363975584907</c:v>
                </c:pt>
                <c:pt idx="2491">
                  <c:v>14073.816506933228</c:v>
                </c:pt>
                <c:pt idx="2492">
                  <c:v>13354.703098583152</c:v>
                </c:pt>
                <c:pt idx="2493">
                  <c:v>13697.742213597663</c:v>
                </c:pt>
                <c:pt idx="2494">
                  <c:v>13315.093172717803</c:v>
                </c:pt>
                <c:pt idx="2495">
                  <c:v>13361.268349621674</c:v>
                </c:pt>
                <c:pt idx="2496">
                  <c:v>13196.345698172354</c:v>
                </c:pt>
                <c:pt idx="2497">
                  <c:v>13427.227913695546</c:v>
                </c:pt>
                <c:pt idx="2498">
                  <c:v>12648.723357812105</c:v>
                </c:pt>
                <c:pt idx="2499">
                  <c:v>14278.326925734229</c:v>
                </c:pt>
                <c:pt idx="2500">
                  <c:v>13546.000712256553</c:v>
                </c:pt>
                <c:pt idx="2501">
                  <c:v>13143.55145669695</c:v>
                </c:pt>
                <c:pt idx="2502">
                  <c:v>15287.761179670044</c:v>
                </c:pt>
                <c:pt idx="2503">
                  <c:v>15281.170604615963</c:v>
                </c:pt>
                <c:pt idx="2504">
                  <c:v>13143.551456696949</c:v>
                </c:pt>
                <c:pt idx="2505">
                  <c:v>14080.413412991187</c:v>
                </c:pt>
                <c:pt idx="2506">
                  <c:v>13499.800211337126</c:v>
                </c:pt>
                <c:pt idx="2507">
                  <c:v>12774.067738415466</c:v>
                </c:pt>
                <c:pt idx="2508">
                  <c:v>13480.022155170998</c:v>
                </c:pt>
                <c:pt idx="2509">
                  <c:v>14667.591865683778</c:v>
                </c:pt>
                <c:pt idx="2510">
                  <c:v>13255.708356188312</c:v>
                </c:pt>
                <c:pt idx="2511">
                  <c:v>14199.160887536635</c:v>
                </c:pt>
                <c:pt idx="2512">
                  <c:v>13856.099614008504</c:v>
                </c:pt>
                <c:pt idx="2513">
                  <c:v>14951.290481195996</c:v>
                </c:pt>
                <c:pt idx="2514">
                  <c:v>12767.473997859444</c:v>
                </c:pt>
                <c:pt idx="2515">
                  <c:v>12919.215499200598</c:v>
                </c:pt>
                <c:pt idx="2516">
                  <c:v>15056.831481617673</c:v>
                </c:pt>
                <c:pt idx="2517">
                  <c:v>13684.554732485623</c:v>
                </c:pt>
                <c:pt idx="2518">
                  <c:v>12952.203194992384</c:v>
                </c:pt>
                <c:pt idx="2519">
                  <c:v>14172.789090814444</c:v>
                </c:pt>
                <c:pt idx="2520">
                  <c:v>13605.363370272422</c:v>
                </c:pt>
                <c:pt idx="2521">
                  <c:v>13493.20963628304</c:v>
                </c:pt>
                <c:pt idx="2522">
                  <c:v>13315.071014204184</c:v>
                </c:pt>
                <c:pt idx="2523">
                  <c:v>15010.656304713848</c:v>
                </c:pt>
                <c:pt idx="2524">
                  <c:v>13348.084034011572</c:v>
                </c:pt>
                <c:pt idx="2525">
                  <c:v>12615.710338004714</c:v>
                </c:pt>
                <c:pt idx="2526">
                  <c:v>13136.935557627263</c:v>
                </c:pt>
                <c:pt idx="2527">
                  <c:v>14166.173191744805</c:v>
                </c:pt>
                <c:pt idx="2528">
                  <c:v>13004.997436467836</c:v>
                </c:pt>
                <c:pt idx="2529">
                  <c:v>12741.076877121741</c:v>
                </c:pt>
                <c:pt idx="2530">
                  <c:v>11830.615207067145</c:v>
                </c:pt>
                <c:pt idx="2531">
                  <c:v>11705.270826463782</c:v>
                </c:pt>
                <c:pt idx="2532">
                  <c:v>10788.19009183756</c:v>
                </c:pt>
                <c:pt idx="2533">
                  <c:v>9567.6548440466158</c:v>
                </c:pt>
                <c:pt idx="2534">
                  <c:v>8564.7890066512191</c:v>
                </c:pt>
                <c:pt idx="2535">
                  <c:v>7720.3058936822208</c:v>
                </c:pt>
                <c:pt idx="2536">
                  <c:v>7344.2284348447629</c:v>
                </c:pt>
                <c:pt idx="2537">
                  <c:v>6796.6567425155818</c:v>
                </c:pt>
                <c:pt idx="2538">
                  <c:v>6981.3859396485223</c:v>
                </c:pt>
                <c:pt idx="2539">
                  <c:v>6895.6008368793027</c:v>
                </c:pt>
                <c:pt idx="2540">
                  <c:v>6915.4073825629675</c:v>
                </c:pt>
                <c:pt idx="2541">
                  <c:v>6763.6437227081933</c:v>
                </c:pt>
                <c:pt idx="2542">
                  <c:v>6836.2160203497697</c:v>
                </c:pt>
                <c:pt idx="2543">
                  <c:v>6717.4907043179855</c:v>
                </c:pt>
                <c:pt idx="2544">
                  <c:v>6803.2504830716043</c:v>
                </c:pt>
                <c:pt idx="2545">
                  <c:v>6750.4562415961518</c:v>
                </c:pt>
                <c:pt idx="2546">
                  <c:v>6803.2504830716043</c:v>
                </c:pt>
                <c:pt idx="2547">
                  <c:v>6869.2068816435385</c:v>
                </c:pt>
                <c:pt idx="2548">
                  <c:v>6730.678185430028</c:v>
                </c:pt>
                <c:pt idx="2549">
                  <c:v>6730.6781854300289</c:v>
                </c:pt>
                <c:pt idx="2550">
                  <c:v>6710.874805248347</c:v>
                </c:pt>
                <c:pt idx="2551">
                  <c:v>6763.6437227081942</c:v>
                </c:pt>
                <c:pt idx="2552">
                  <c:v>6743.862501040132</c:v>
                </c:pt>
                <c:pt idx="2553">
                  <c:v>6585.5304246449386</c:v>
                </c:pt>
                <c:pt idx="2554">
                  <c:v>6856.0194005314515</c:v>
                </c:pt>
                <c:pt idx="2555">
                  <c:v>6862.6352996011374</c:v>
                </c:pt>
                <c:pt idx="2556">
                  <c:v>6743.862501040132</c:v>
                </c:pt>
                <c:pt idx="2557">
                  <c:v>6704.2778991903415</c:v>
                </c:pt>
                <c:pt idx="2558">
                  <c:v>6677.8839439545773</c:v>
                </c:pt>
                <c:pt idx="2559">
                  <c:v>6691.0904180782991</c:v>
                </c:pt>
                <c:pt idx="2560">
                  <c:v>6631.7056015487669</c:v>
                </c:pt>
                <c:pt idx="2561">
                  <c:v>6737.2687604840658</c:v>
                </c:pt>
                <c:pt idx="2562">
                  <c:v>6743.8625010400865</c:v>
                </c:pt>
                <c:pt idx="2563">
                  <c:v>6730.6528614144254</c:v>
                </c:pt>
                <c:pt idx="2564">
                  <c:v>6717.4653803024285</c:v>
                </c:pt>
                <c:pt idx="2565">
                  <c:v>6618.5212859386638</c:v>
                </c:pt>
                <c:pt idx="2566">
                  <c:v>6704.3032232059441</c:v>
                </c:pt>
                <c:pt idx="2567">
                  <c:v>7430.0135376139369</c:v>
                </c:pt>
                <c:pt idx="2568">
                  <c:v>8604.3989325166131</c:v>
                </c:pt>
                <c:pt idx="2569">
                  <c:v>9204.787024834819</c:v>
                </c:pt>
                <c:pt idx="2570">
                  <c:v>9165.202422985074</c:v>
                </c:pt>
                <c:pt idx="2571">
                  <c:v>10214.19595475512</c:v>
                </c:pt>
                <c:pt idx="2572">
                  <c:v>9917.3098581308132</c:v>
                </c:pt>
                <c:pt idx="2573">
                  <c:v>12543.134874861156</c:v>
                </c:pt>
                <c:pt idx="2574">
                  <c:v>11190.639347397209</c:v>
                </c:pt>
                <c:pt idx="2575">
                  <c:v>12120.907563135428</c:v>
                </c:pt>
                <c:pt idx="2576">
                  <c:v>11843.824846692807</c:v>
                </c:pt>
                <c:pt idx="2577">
                  <c:v>11843.799522677247</c:v>
                </c:pt>
                <c:pt idx="2578">
                  <c:v>12101.129506969304</c:v>
                </c:pt>
                <c:pt idx="2579">
                  <c:v>12153.920582942816</c:v>
                </c:pt>
                <c:pt idx="2580">
                  <c:v>13057.791677943331</c:v>
                </c:pt>
                <c:pt idx="2581">
                  <c:v>13869.283929618561</c:v>
                </c:pt>
                <c:pt idx="2582">
                  <c:v>13994.628310222013</c:v>
                </c:pt>
                <c:pt idx="2583">
                  <c:v>12754.311840763006</c:v>
                </c:pt>
                <c:pt idx="2584">
                  <c:v>13730.733074891432</c:v>
                </c:pt>
                <c:pt idx="2585">
                  <c:v>13440.437553321208</c:v>
                </c:pt>
                <c:pt idx="2586">
                  <c:v>13578.988408048383</c:v>
                </c:pt>
                <c:pt idx="2587">
                  <c:v>13592.179054662318</c:v>
                </c:pt>
                <c:pt idx="2588">
                  <c:v>13176.516993975114</c:v>
                </c:pt>
                <c:pt idx="2589">
                  <c:v>14232.148583328466</c:v>
                </c:pt>
                <c:pt idx="2590">
                  <c:v>13255.708356188316</c:v>
                </c:pt>
                <c:pt idx="2591">
                  <c:v>14469.64986342319</c:v>
                </c:pt>
                <c:pt idx="2592">
                  <c:v>14212.348368648676</c:v>
                </c:pt>
                <c:pt idx="2593">
                  <c:v>15241.56067875066</c:v>
                </c:pt>
                <c:pt idx="2594">
                  <c:v>14608.203883652259</c:v>
                </c:pt>
                <c:pt idx="2595">
                  <c:v>14245.339229942445</c:v>
                </c:pt>
                <c:pt idx="2596">
                  <c:v>14515.850364342621</c:v>
                </c:pt>
                <c:pt idx="2597">
                  <c:v>13710.926529207813</c:v>
                </c:pt>
                <c:pt idx="2598">
                  <c:v>14159.579451188783</c:v>
                </c:pt>
                <c:pt idx="2599">
                  <c:v>14364.112028503452</c:v>
                </c:pt>
                <c:pt idx="2600">
                  <c:v>13268.917995813974</c:v>
                </c:pt>
                <c:pt idx="2601">
                  <c:v>14271.733185178164</c:v>
                </c:pt>
                <c:pt idx="2602">
                  <c:v>15512.100302668334</c:v>
                </c:pt>
                <c:pt idx="2603">
                  <c:v>14713.767042587606</c:v>
                </c:pt>
                <c:pt idx="2604">
                  <c:v>14951.265157180438</c:v>
                </c:pt>
                <c:pt idx="2605">
                  <c:v>16673.272892443409</c:v>
                </c:pt>
                <c:pt idx="2606">
                  <c:v>15498.887497540734</c:v>
                </c:pt>
                <c:pt idx="2607">
                  <c:v>15215.188882028471</c:v>
                </c:pt>
                <c:pt idx="2608">
                  <c:v>15901.336753100382</c:v>
                </c:pt>
                <c:pt idx="2609">
                  <c:v>15287.783338183664</c:v>
                </c:pt>
                <c:pt idx="2610">
                  <c:v>14502.666048732521</c:v>
                </c:pt>
                <c:pt idx="2611">
                  <c:v>14740.138839309748</c:v>
                </c:pt>
                <c:pt idx="2612">
                  <c:v>16000.30617147966</c:v>
                </c:pt>
                <c:pt idx="2613">
                  <c:v>14456.487706326709</c:v>
                </c:pt>
                <c:pt idx="2614">
                  <c:v>14687.395245865413</c:v>
                </c:pt>
                <c:pt idx="2615">
                  <c:v>16666.679151887387</c:v>
                </c:pt>
                <c:pt idx="2616">
                  <c:v>16633.666132079954</c:v>
                </c:pt>
                <c:pt idx="2617">
                  <c:v>16171.851053002545</c:v>
                </c:pt>
                <c:pt idx="2618">
                  <c:v>14825.949266094573</c:v>
                </c:pt>
                <c:pt idx="2619">
                  <c:v>16165.257312446476</c:v>
                </c:pt>
                <c:pt idx="2620">
                  <c:v>15327.367940033499</c:v>
                </c:pt>
                <c:pt idx="2621">
                  <c:v>16897.586691426091</c:v>
                </c:pt>
                <c:pt idx="2622">
                  <c:v>15360.333477311664</c:v>
                </c:pt>
                <c:pt idx="2623">
                  <c:v>15366.927217867687</c:v>
                </c:pt>
                <c:pt idx="2624">
                  <c:v>15380.136857493346</c:v>
                </c:pt>
                <c:pt idx="2625">
                  <c:v>14482.837344535234</c:v>
                </c:pt>
                <c:pt idx="2626">
                  <c:v>13077.569734109413</c:v>
                </c:pt>
                <c:pt idx="2627">
                  <c:v>11857.012327804849</c:v>
                </c:pt>
                <c:pt idx="2628">
                  <c:v>11487.525444021469</c:v>
                </c:pt>
                <c:pt idx="2629">
                  <c:v>10266.99019623057</c:v>
                </c:pt>
                <c:pt idx="2630">
                  <c:v>9567.6295200310578</c:v>
                </c:pt>
                <c:pt idx="2631">
                  <c:v>8459.2258477158739</c:v>
                </c:pt>
                <c:pt idx="2632">
                  <c:v>7680.7212918324321</c:v>
                </c:pt>
                <c:pt idx="2633">
                  <c:v>7086.9490985838211</c:v>
                </c:pt>
                <c:pt idx="2634">
                  <c:v>6987.979680204543</c:v>
                </c:pt>
                <c:pt idx="2635">
                  <c:v>6915.4073825629694</c:v>
                </c:pt>
                <c:pt idx="2636">
                  <c:v>6922.0011231189892</c:v>
                </c:pt>
                <c:pt idx="2637">
                  <c:v>6994.5480967449594</c:v>
                </c:pt>
                <c:pt idx="2638">
                  <c:v>6954.9888189107751</c:v>
                </c:pt>
                <c:pt idx="2639">
                  <c:v>6823.0285392377264</c:v>
                </c:pt>
                <c:pt idx="2640">
                  <c:v>6816.4379641836458</c:v>
                </c:pt>
                <c:pt idx="2641">
                  <c:v>6842.83191941941</c:v>
                </c:pt>
                <c:pt idx="2642">
                  <c:v>6875.822780713178</c:v>
                </c:pt>
                <c:pt idx="2643">
                  <c:v>6790.0630019595164</c:v>
                </c:pt>
                <c:pt idx="2644">
                  <c:v>6836.2413443653268</c:v>
                </c:pt>
                <c:pt idx="2645">
                  <c:v>6737.2687604841094</c:v>
                </c:pt>
                <c:pt idx="2646">
                  <c:v>6908.8104765049629</c:v>
                </c:pt>
                <c:pt idx="2647">
                  <c:v>6823.0538632533307</c:v>
                </c:pt>
                <c:pt idx="2648">
                  <c:v>6757.075306167776</c:v>
                </c:pt>
                <c:pt idx="2649">
                  <c:v>6611.9022213670396</c:v>
                </c:pt>
                <c:pt idx="2650">
                  <c:v>6908.8136420069468</c:v>
                </c:pt>
                <c:pt idx="2651">
                  <c:v>6842.835084921393</c:v>
                </c:pt>
                <c:pt idx="2652">
                  <c:v>6889.007096323282</c:v>
                </c:pt>
                <c:pt idx="2653">
                  <c:v>6849.4256599754754</c:v>
                </c:pt>
                <c:pt idx="2654">
                  <c:v>6816.4347986817065</c:v>
                </c:pt>
                <c:pt idx="2655">
                  <c:v>6697.6620001207011</c:v>
                </c:pt>
                <c:pt idx="2656">
                  <c:v>6783.4471028898761</c:v>
                </c:pt>
                <c:pt idx="2657">
                  <c:v>6776.8501968319169</c:v>
                </c:pt>
                <c:pt idx="2658">
                  <c:v>6691.0682595646358</c:v>
                </c:pt>
                <c:pt idx="2659">
                  <c:v>6644.9184066764119</c:v>
                </c:pt>
                <c:pt idx="2660">
                  <c:v>6684.4998430242176</c:v>
                </c:pt>
                <c:pt idx="2661">
                  <c:v>6730.675019928045</c:v>
                </c:pt>
                <c:pt idx="2662">
                  <c:v>6684.4776845105989</c:v>
                </c:pt>
                <c:pt idx="2663">
                  <c:v>6737.2466019704898</c:v>
                </c:pt>
                <c:pt idx="2664">
                  <c:v>6770.2849457934371</c:v>
                </c:pt>
                <c:pt idx="2665">
                  <c:v>6750.4562415961527</c:v>
                </c:pt>
                <c:pt idx="2666">
                  <c:v>7832.4849516872073</c:v>
                </c:pt>
                <c:pt idx="2667">
                  <c:v>8320.697151502367</c:v>
                </c:pt>
                <c:pt idx="2668">
                  <c:v>8973.8541612805093</c:v>
                </c:pt>
                <c:pt idx="2669">
                  <c:v>9923.9257572004535</c:v>
                </c:pt>
                <c:pt idx="2670">
                  <c:v>9580.81383564116</c:v>
                </c:pt>
                <c:pt idx="2671">
                  <c:v>10135.033082059465</c:v>
                </c:pt>
                <c:pt idx="2672">
                  <c:v>11078.482447905844</c:v>
                </c:pt>
                <c:pt idx="2673">
                  <c:v>10728.827433821647</c:v>
                </c:pt>
                <c:pt idx="2674">
                  <c:v>11566.716806234668</c:v>
                </c:pt>
                <c:pt idx="2675">
                  <c:v>12365.02474229984</c:v>
                </c:pt>
                <c:pt idx="2676">
                  <c:v>12332.033881006071</c:v>
                </c:pt>
                <c:pt idx="2677">
                  <c:v>12628.923143132315</c:v>
                </c:pt>
                <c:pt idx="2678">
                  <c:v>13677.938833415981</c:v>
                </c:pt>
                <c:pt idx="2679">
                  <c:v>12523.356818695031</c:v>
                </c:pt>
                <c:pt idx="2680">
                  <c:v>13882.471410730646</c:v>
                </c:pt>
                <c:pt idx="2681">
                  <c:v>13803.283214019431</c:v>
                </c:pt>
                <c:pt idx="2682">
                  <c:v>13796.686307961427</c:v>
                </c:pt>
                <c:pt idx="2683">
                  <c:v>14872.099118982842</c:v>
                </c:pt>
                <c:pt idx="2684">
                  <c:v>14509.259789288541</c:v>
                </c:pt>
                <c:pt idx="2685">
                  <c:v>13730.729909389494</c:v>
                </c:pt>
                <c:pt idx="2686">
                  <c:v>15373.520958423705</c:v>
                </c:pt>
                <c:pt idx="2687">
                  <c:v>14693.988986421478</c:v>
                </c:pt>
                <c:pt idx="2688">
                  <c:v>14225.55800827434</c:v>
                </c:pt>
                <c:pt idx="2689">
                  <c:v>16514.915492032567</c:v>
                </c:pt>
                <c:pt idx="2690">
                  <c:v>15861.777475266197</c:v>
                </c:pt>
                <c:pt idx="2691">
                  <c:v>15630.847777213825</c:v>
                </c:pt>
                <c:pt idx="2692">
                  <c:v>15954.130994575835</c:v>
                </c:pt>
                <c:pt idx="2693">
                  <c:v>17273.63882624804</c:v>
                </c:pt>
                <c:pt idx="2694">
                  <c:v>15320.752040963816</c:v>
                </c:pt>
                <c:pt idx="2695">
                  <c:v>15518.690877722462</c:v>
                </c:pt>
                <c:pt idx="2696">
                  <c:v>15538.497423406083</c:v>
                </c:pt>
                <c:pt idx="2697">
                  <c:v>14687.369921849899</c:v>
                </c:pt>
                <c:pt idx="2698">
                  <c:v>15228.398521654177</c:v>
                </c:pt>
                <c:pt idx="2699">
                  <c:v>15017.250045269913</c:v>
                </c:pt>
                <c:pt idx="2700">
                  <c:v>13856.099614008461</c:v>
                </c:pt>
                <c:pt idx="2701">
                  <c:v>17214.276168232078</c:v>
                </c:pt>
                <c:pt idx="2702">
                  <c:v>14753.348478935455</c:v>
                </c:pt>
                <c:pt idx="2703">
                  <c:v>15267.957799488362</c:v>
                </c:pt>
                <c:pt idx="2704">
                  <c:v>15670.429213561631</c:v>
                </c:pt>
                <c:pt idx="2705">
                  <c:v>15267.98312350392</c:v>
                </c:pt>
                <c:pt idx="2706">
                  <c:v>15175.604280178679</c:v>
                </c:pt>
                <c:pt idx="2707">
                  <c:v>15677.000795603986</c:v>
                </c:pt>
                <c:pt idx="2708">
                  <c:v>17326.407743707889</c:v>
                </c:pt>
                <c:pt idx="2709">
                  <c:v>15228.398521654131</c:v>
                </c:pt>
                <c:pt idx="2710">
                  <c:v>15782.589278554937</c:v>
                </c:pt>
                <c:pt idx="2711">
                  <c:v>14515.828205828959</c:v>
                </c:pt>
                <c:pt idx="2712">
                  <c:v>14489.453243604876</c:v>
                </c:pt>
                <c:pt idx="2713">
                  <c:v>15459.306061192885</c:v>
                </c:pt>
                <c:pt idx="2714">
                  <c:v>14232.151748830403</c:v>
                </c:pt>
                <c:pt idx="2715">
                  <c:v>15294.354920226109</c:v>
                </c:pt>
                <c:pt idx="2716">
                  <c:v>16409.352333097271</c:v>
                </c:pt>
                <c:pt idx="2717">
                  <c:v>16000.30617147966</c:v>
                </c:pt>
                <c:pt idx="2718">
                  <c:v>16237.807451574434</c:v>
                </c:pt>
                <c:pt idx="2719">
                  <c:v>16521.531391102257</c:v>
                </c:pt>
                <c:pt idx="2720">
                  <c:v>15927.737039340025</c:v>
                </c:pt>
                <c:pt idx="2721">
                  <c:v>15314.132976392189</c:v>
                </c:pt>
                <c:pt idx="2722">
                  <c:v>13268.895837300312</c:v>
                </c:pt>
                <c:pt idx="2723">
                  <c:v>13381.052736791722</c:v>
                </c:pt>
                <c:pt idx="2724">
                  <c:v>11817.427725955102</c:v>
                </c:pt>
                <c:pt idx="2725">
                  <c:v>10247.186816048845</c:v>
                </c:pt>
                <c:pt idx="2726">
                  <c:v>9528.0449181812673</c:v>
                </c:pt>
                <c:pt idx="2727">
                  <c:v>8518.6391537629515</c:v>
                </c:pt>
                <c:pt idx="2728">
                  <c:v>7502.6111592711168</c:v>
                </c:pt>
                <c:pt idx="2729">
                  <c:v>7014.3768009422456</c:v>
                </c:pt>
                <c:pt idx="2730">
                  <c:v>6743.8625010401311</c:v>
                </c:pt>
                <c:pt idx="2731">
                  <c:v>6961.5825594667949</c:v>
                </c:pt>
                <c:pt idx="2732">
                  <c:v>6849.4509839910334</c:v>
                </c:pt>
                <c:pt idx="2733">
                  <c:v>6757.0721406657922</c:v>
                </c:pt>
                <c:pt idx="2734">
                  <c:v>6948.3950783547534</c:v>
                </c:pt>
                <c:pt idx="2735">
                  <c:v>6869.2290401571581</c:v>
                </c:pt>
                <c:pt idx="2736">
                  <c:v>6875.822780713178</c:v>
                </c:pt>
                <c:pt idx="2737">
                  <c:v>6816.4347986817065</c:v>
                </c:pt>
                <c:pt idx="2738">
                  <c:v>6849.4256599754299</c:v>
                </c:pt>
                <c:pt idx="2739">
                  <c:v>6856.0194005314506</c:v>
                </c:pt>
                <c:pt idx="2740">
                  <c:v>6809.8410581256849</c:v>
                </c:pt>
                <c:pt idx="2741">
                  <c:v>6882.4165212691987</c:v>
                </c:pt>
                <c:pt idx="2742">
                  <c:v>6816.4347986817065</c:v>
                </c:pt>
                <c:pt idx="2743">
                  <c:v>6790.0630019595619</c:v>
                </c:pt>
                <c:pt idx="2744">
                  <c:v>6671.2902033985119</c:v>
                </c:pt>
                <c:pt idx="2745">
                  <c:v>6783.4692614035412</c:v>
                </c:pt>
                <c:pt idx="2746">
                  <c:v>6776.8533623338544</c:v>
                </c:pt>
                <c:pt idx="2747">
                  <c:v>6796.6314185000247</c:v>
                </c:pt>
                <c:pt idx="2748">
                  <c:v>6783.4439373879359</c:v>
                </c:pt>
                <c:pt idx="2749">
                  <c:v>6836.2381788633893</c:v>
                </c:pt>
                <c:pt idx="2750">
                  <c:v>6710.8969637619657</c:v>
                </c:pt>
                <c:pt idx="2751">
                  <c:v>6803.2473175696632</c:v>
                </c:pt>
                <c:pt idx="2752">
                  <c:v>6816.4347986817065</c:v>
                </c:pt>
                <c:pt idx="2753">
                  <c:v>6710.8969637619202</c:v>
                </c:pt>
                <c:pt idx="2754">
                  <c:v>6816.4379641836458</c:v>
                </c:pt>
                <c:pt idx="2755">
                  <c:v>6809.8442236276233</c:v>
                </c:pt>
                <c:pt idx="2756">
                  <c:v>6809.8442236275787</c:v>
                </c:pt>
                <c:pt idx="2757">
                  <c:v>6770.2596217778337</c:v>
                </c:pt>
                <c:pt idx="2758">
                  <c:v>6882.3911972536416</c:v>
                </c:pt>
                <c:pt idx="2759">
                  <c:v>6770.2342977622757</c:v>
                </c:pt>
                <c:pt idx="2760">
                  <c:v>6790.0408434459414</c:v>
                </c:pt>
                <c:pt idx="2761">
                  <c:v>6829.6476038093515</c:v>
                </c:pt>
                <c:pt idx="2762">
                  <c:v>6836.2160203497688</c:v>
                </c:pt>
                <c:pt idx="2763">
                  <c:v>7172.708877337438</c:v>
                </c:pt>
                <c:pt idx="2764">
                  <c:v>6856.0194005314961</c:v>
                </c:pt>
                <c:pt idx="2765">
                  <c:v>6743.8625010401311</c:v>
                </c:pt>
                <c:pt idx="2766">
                  <c:v>6684.4998430242185</c:v>
                </c:pt>
                <c:pt idx="2767">
                  <c:v>6724.0812793720233</c:v>
                </c:pt>
                <c:pt idx="2768">
                  <c:v>6730.6528614144245</c:v>
                </c:pt>
                <c:pt idx="2769">
                  <c:v>7660.9210771526441</c:v>
                </c:pt>
                <c:pt idx="2770">
                  <c:v>8531.8234693730537</c:v>
                </c:pt>
                <c:pt idx="2771">
                  <c:v>9244.3463026690042</c:v>
                </c:pt>
                <c:pt idx="2772">
                  <c:v>10266.990196230525</c:v>
                </c:pt>
                <c:pt idx="2773">
                  <c:v>10115.251860391356</c:v>
                </c:pt>
                <c:pt idx="2774">
                  <c:v>11263.240134556283</c:v>
                </c:pt>
                <c:pt idx="2775">
                  <c:v>12615.732496518332</c:v>
                </c:pt>
                <c:pt idx="2776">
                  <c:v>11995.541024018401</c:v>
                </c:pt>
                <c:pt idx="2777">
                  <c:v>12338.649780075712</c:v>
                </c:pt>
                <c:pt idx="2778">
                  <c:v>13407.446692027484</c:v>
                </c:pt>
                <c:pt idx="2779">
                  <c:v>13255.708356188314</c:v>
                </c:pt>
                <c:pt idx="2780">
                  <c:v>13440.43755332121</c:v>
                </c:pt>
                <c:pt idx="2781">
                  <c:v>12985.194056286153</c:v>
                </c:pt>
                <c:pt idx="2782">
                  <c:v>12840.071619516577</c:v>
                </c:pt>
                <c:pt idx="2783">
                  <c:v>14245.336064440464</c:v>
                </c:pt>
                <c:pt idx="2784">
                  <c:v>13849.505873452483</c:v>
                </c:pt>
                <c:pt idx="2785">
                  <c:v>14707.176467533522</c:v>
                </c:pt>
                <c:pt idx="2786">
                  <c:v>14133.207654466642</c:v>
                </c:pt>
                <c:pt idx="2787">
                  <c:v>14641.194744946028</c:v>
                </c:pt>
                <c:pt idx="2788">
                  <c:v>15281.170604615963</c:v>
                </c:pt>
                <c:pt idx="2789">
                  <c:v>14990.871917543845</c:v>
                </c:pt>
                <c:pt idx="2790">
                  <c:v>15663.813314491945</c:v>
                </c:pt>
                <c:pt idx="2791">
                  <c:v>15571.485119197869</c:v>
                </c:pt>
                <c:pt idx="2792">
                  <c:v>15644.035258325865</c:v>
                </c:pt>
                <c:pt idx="2793">
                  <c:v>15822.170714902739</c:v>
                </c:pt>
                <c:pt idx="2794">
                  <c:v>15835.336037501209</c:v>
                </c:pt>
                <c:pt idx="2795">
                  <c:v>16363.173990691459</c:v>
                </c:pt>
                <c:pt idx="2796">
                  <c:v>15670.429213561631</c:v>
                </c:pt>
                <c:pt idx="2797">
                  <c:v>15195.38233634485</c:v>
                </c:pt>
                <c:pt idx="2798">
                  <c:v>15386.730598049369</c:v>
                </c:pt>
                <c:pt idx="2799">
                  <c:v>16000.284012966044</c:v>
                </c:pt>
                <c:pt idx="2800">
                  <c:v>14700.582726977547</c:v>
                </c:pt>
                <c:pt idx="2801">
                  <c:v>15756.19215781719</c:v>
                </c:pt>
                <c:pt idx="2802">
                  <c:v>16211.41033083673</c:v>
                </c:pt>
                <c:pt idx="2803">
                  <c:v>16488.540529808532</c:v>
                </c:pt>
                <c:pt idx="2804">
                  <c:v>17042.734452211229</c:v>
                </c:pt>
                <c:pt idx="2805">
                  <c:v>15578.056701240313</c:v>
                </c:pt>
                <c:pt idx="2806">
                  <c:v>15967.318475687875</c:v>
                </c:pt>
                <c:pt idx="2807">
                  <c:v>15023.865944339555</c:v>
                </c:pt>
                <c:pt idx="2808">
                  <c:v>16316.998813787633</c:v>
                </c:pt>
                <c:pt idx="2809">
                  <c:v>16244.426516146013</c:v>
                </c:pt>
                <c:pt idx="2810">
                  <c:v>15808.961075277079</c:v>
                </c:pt>
                <c:pt idx="2811">
                  <c:v>15934.33077989609</c:v>
                </c:pt>
                <c:pt idx="2812">
                  <c:v>15960.724735131853</c:v>
                </c:pt>
                <c:pt idx="2813">
                  <c:v>16237.829610088053</c:v>
                </c:pt>
                <c:pt idx="2814">
                  <c:v>15921.117974768444</c:v>
                </c:pt>
                <c:pt idx="2815">
                  <c:v>16059.671994997558</c:v>
                </c:pt>
                <c:pt idx="2816">
                  <c:v>17009.740425415519</c:v>
                </c:pt>
                <c:pt idx="2817">
                  <c:v>14905.115304292125</c:v>
                </c:pt>
                <c:pt idx="2818">
                  <c:v>13486.61589572702</c:v>
                </c:pt>
                <c:pt idx="2819">
                  <c:v>12272.649064476538</c:v>
                </c:pt>
                <c:pt idx="2820">
                  <c:v>13235.904976006586</c:v>
                </c:pt>
                <c:pt idx="2821">
                  <c:v>10583.679673036557</c:v>
                </c:pt>
                <c:pt idx="2822">
                  <c:v>10102.039055263755</c:v>
                </c:pt>
                <c:pt idx="2823">
                  <c:v>9363.1191012300551</c:v>
                </c:pt>
                <c:pt idx="2824">
                  <c:v>7766.5063946016526</c:v>
                </c:pt>
                <c:pt idx="2825">
                  <c:v>7449.8169177956188</c:v>
                </c:pt>
                <c:pt idx="2826">
                  <c:v>7040.7739216799955</c:v>
                </c:pt>
                <c:pt idx="2827">
                  <c:v>6921.9979576170044</c:v>
                </c:pt>
                <c:pt idx="2828">
                  <c:v>6730.678185430028</c:v>
                </c:pt>
                <c:pt idx="2829">
                  <c:v>6915.4042170609846</c:v>
                </c:pt>
                <c:pt idx="2830">
                  <c:v>6948.3729198411329</c:v>
                </c:pt>
                <c:pt idx="2831">
                  <c:v>6922.0011231189446</c:v>
                </c:pt>
                <c:pt idx="2832">
                  <c:v>6875.822780713178</c:v>
                </c:pt>
                <c:pt idx="2833">
                  <c:v>6889.0324203388391</c:v>
                </c:pt>
                <c:pt idx="2834">
                  <c:v>6816.4569571953252</c:v>
                </c:pt>
                <c:pt idx="2835">
                  <c:v>6954.9888189107742</c:v>
                </c:pt>
                <c:pt idx="2836">
                  <c:v>6902.1945774353226</c:v>
                </c:pt>
                <c:pt idx="2837">
                  <c:v>6783.4439373879359</c:v>
                </c:pt>
                <c:pt idx="2838">
                  <c:v>6823.0285392377282</c:v>
                </c:pt>
                <c:pt idx="2839">
                  <c:v>6809.8442236276242</c:v>
                </c:pt>
                <c:pt idx="2840">
                  <c:v>6829.6222797937471</c:v>
                </c:pt>
                <c:pt idx="2841">
                  <c:v>6730.6528614144245</c:v>
                </c:pt>
                <c:pt idx="2842">
                  <c:v>6697.6873241362591</c:v>
                </c:pt>
                <c:pt idx="2843">
                  <c:v>6790.0630019595619</c:v>
                </c:pt>
                <c:pt idx="2844">
                  <c:v>6882.4165212691987</c:v>
                </c:pt>
                <c:pt idx="2845">
                  <c:v>6724.0844448740072</c:v>
                </c:pt>
                <c:pt idx="2846">
                  <c:v>6856.019400531497</c:v>
                </c:pt>
                <c:pt idx="2847">
                  <c:v>6796.6567425155372</c:v>
                </c:pt>
                <c:pt idx="2848">
                  <c:v>6790.0408434459423</c:v>
                </c:pt>
                <c:pt idx="2849">
                  <c:v>6875.8227807131325</c:v>
                </c:pt>
                <c:pt idx="2850">
                  <c:v>6836.2381788633884</c:v>
                </c:pt>
                <c:pt idx="2851">
                  <c:v>6796.6314185000238</c:v>
                </c:pt>
                <c:pt idx="2852">
                  <c:v>6823.0285392377273</c:v>
                </c:pt>
                <c:pt idx="2853">
                  <c:v>6671.2870378965708</c:v>
                </c:pt>
                <c:pt idx="2854">
                  <c:v>6809.8410581256867</c:v>
                </c:pt>
                <c:pt idx="2855">
                  <c:v>6770.2596217778346</c:v>
                </c:pt>
                <c:pt idx="2856">
                  <c:v>6598.7179057569365</c:v>
                </c:pt>
                <c:pt idx="2857">
                  <c:v>6658.0805637728508</c:v>
                </c:pt>
                <c:pt idx="2858">
                  <c:v>6816.4379641836458</c:v>
                </c:pt>
                <c:pt idx="2859">
                  <c:v>6849.4509839910343</c:v>
                </c:pt>
                <c:pt idx="2860">
                  <c:v>6724.0591208584037</c:v>
                </c:pt>
                <c:pt idx="2861">
                  <c:v>6757.0468166502342</c:v>
                </c:pt>
                <c:pt idx="2862">
                  <c:v>6908.8136420069477</c:v>
                </c:pt>
                <c:pt idx="2863">
                  <c:v>8017.1919903065273</c:v>
                </c:pt>
                <c:pt idx="2864">
                  <c:v>8261.3091694708928</c:v>
                </c:pt>
                <c:pt idx="2865">
                  <c:v>8670.3774896021223</c:v>
                </c:pt>
                <c:pt idx="2866">
                  <c:v>9343.3157210483296</c:v>
                </c:pt>
                <c:pt idx="2867">
                  <c:v>9594.0266407688068</c:v>
                </c:pt>
                <c:pt idx="2868">
                  <c:v>10266.964872214967</c:v>
                </c:pt>
                <c:pt idx="2869">
                  <c:v>12028.55404382579</c:v>
                </c:pt>
                <c:pt idx="2870">
                  <c:v>13150.123038739306</c:v>
                </c:pt>
                <c:pt idx="2871">
                  <c:v>13394.26237641738</c:v>
                </c:pt>
                <c:pt idx="2872">
                  <c:v>12272.671222990159</c:v>
                </c:pt>
                <c:pt idx="2873">
                  <c:v>14331.12116720968</c:v>
                </c:pt>
                <c:pt idx="2874">
                  <c:v>13671.36725137358</c:v>
                </c:pt>
                <c:pt idx="2875">
                  <c:v>12892.84053697647</c:v>
                </c:pt>
                <c:pt idx="2876">
                  <c:v>14278.33009123617</c:v>
                </c:pt>
                <c:pt idx="2877">
                  <c:v>15056.831481617719</c:v>
                </c:pt>
                <c:pt idx="2878">
                  <c:v>14918.277461388607</c:v>
                </c:pt>
                <c:pt idx="2879">
                  <c:v>13018.207076093542</c:v>
                </c:pt>
                <c:pt idx="2880">
                  <c:v>13922.078171094014</c:v>
                </c:pt>
                <c:pt idx="2881">
                  <c:v>15940.94351346375</c:v>
                </c:pt>
                <c:pt idx="2882">
                  <c:v>15261.364058932342</c:v>
                </c:pt>
                <c:pt idx="2883">
                  <c:v>14667.591865683778</c:v>
                </c:pt>
                <c:pt idx="2884">
                  <c:v>14423.471521017425</c:v>
                </c:pt>
                <c:pt idx="2885">
                  <c:v>14397.077565781618</c:v>
                </c:pt>
                <c:pt idx="2886">
                  <c:v>14403.696630353243</c:v>
                </c:pt>
                <c:pt idx="2887">
                  <c:v>15386.705274033811</c:v>
                </c:pt>
                <c:pt idx="2888">
                  <c:v>15505.481238096756</c:v>
                </c:pt>
                <c:pt idx="2889">
                  <c:v>14456.462382311151</c:v>
                </c:pt>
                <c:pt idx="2890">
                  <c:v>15419.721459343091</c:v>
                </c:pt>
                <c:pt idx="2891">
                  <c:v>16026.703292217366</c:v>
                </c:pt>
                <c:pt idx="2892">
                  <c:v>16481.949954754447</c:v>
                </c:pt>
                <c:pt idx="2893">
                  <c:v>14812.73646096688</c:v>
                </c:pt>
                <c:pt idx="2894">
                  <c:v>15347.127003187899</c:v>
                </c:pt>
                <c:pt idx="2895">
                  <c:v>14707.176467533565</c:v>
                </c:pt>
                <c:pt idx="2896">
                  <c:v>16422.53664870737</c:v>
                </c:pt>
                <c:pt idx="2897">
                  <c:v>15921.117974768444</c:v>
                </c:pt>
                <c:pt idx="2898">
                  <c:v>16574.278150048485</c:v>
                </c:pt>
                <c:pt idx="2899">
                  <c:v>14529.03784545471</c:v>
                </c:pt>
                <c:pt idx="2900">
                  <c:v>14806.145885912847</c:v>
                </c:pt>
                <c:pt idx="2901">
                  <c:v>15446.118580080842</c:v>
                </c:pt>
                <c:pt idx="2902">
                  <c:v>16792.020366988814</c:v>
                </c:pt>
                <c:pt idx="2903">
                  <c:v>15848.542511624888</c:v>
                </c:pt>
                <c:pt idx="2904">
                  <c:v>16890.967626854468</c:v>
                </c:pt>
                <c:pt idx="2905">
                  <c:v>14918.324943917785</c:v>
                </c:pt>
                <c:pt idx="2906">
                  <c:v>16996.55610980542</c:v>
                </c:pt>
                <c:pt idx="2907">
                  <c:v>17049.325027265309</c:v>
                </c:pt>
                <c:pt idx="2908">
                  <c:v>16923.958488148284</c:v>
                </c:pt>
                <c:pt idx="2909">
                  <c:v>16488.518371294911</c:v>
                </c:pt>
                <c:pt idx="2910">
                  <c:v>16046.487679387412</c:v>
                </c:pt>
                <c:pt idx="2911">
                  <c:v>15030.431195378034</c:v>
                </c:pt>
                <c:pt idx="2912">
                  <c:v>15822.170714902786</c:v>
                </c:pt>
                <c:pt idx="2913">
                  <c:v>13763.720770683216</c:v>
                </c:pt>
                <c:pt idx="2914">
                  <c:v>13671.319768844402</c:v>
                </c:pt>
                <c:pt idx="2915">
                  <c:v>13374.458996235699</c:v>
                </c:pt>
                <c:pt idx="2916">
                  <c:v>12965.416000120029</c:v>
                </c:pt>
                <c:pt idx="2917">
                  <c:v>11098.288993589465</c:v>
                </c:pt>
                <c:pt idx="2918">
                  <c:v>10128.461500017062</c:v>
                </c:pt>
                <c:pt idx="2919">
                  <c:v>10412.137957015617</c:v>
                </c:pt>
                <c:pt idx="2920">
                  <c:v>9488.4634818334616</c:v>
                </c:pt>
                <c:pt idx="2921">
                  <c:v>10814.587212575261</c:v>
                </c:pt>
                <c:pt idx="2922">
                  <c:v>11131.251365365692</c:v>
                </c:pt>
                <c:pt idx="2923">
                  <c:v>11210.442727578893</c:v>
                </c:pt>
                <c:pt idx="2924">
                  <c:v>10115.251860391356</c:v>
                </c:pt>
                <c:pt idx="2925">
                  <c:v>8914.4693447509744</c:v>
                </c:pt>
                <c:pt idx="2926">
                  <c:v>8360.2785878502164</c:v>
                </c:pt>
                <c:pt idx="2927">
                  <c:v>8228.3214736791087</c:v>
                </c:pt>
                <c:pt idx="2928">
                  <c:v>7542.1704371053029</c:v>
                </c:pt>
                <c:pt idx="2929">
                  <c:v>7476.1887145178098</c:v>
                </c:pt>
                <c:pt idx="2930">
                  <c:v>7357.4412399723633</c:v>
                </c:pt>
                <c:pt idx="2931">
                  <c:v>7357.4380744704231</c:v>
                </c:pt>
                <c:pt idx="2932">
                  <c:v>7113.3462193215692</c:v>
                </c:pt>
                <c:pt idx="2933">
                  <c:v>7390.4289357641919</c:v>
                </c:pt>
                <c:pt idx="2934">
                  <c:v>8063.3671672103519</c:v>
                </c:pt>
                <c:pt idx="2935">
                  <c:v>7964.4230728466337</c:v>
                </c:pt>
                <c:pt idx="2936">
                  <c:v>8406.4569302560285</c:v>
                </c:pt>
                <c:pt idx="2937">
                  <c:v>8723.146407062015</c:v>
                </c:pt>
                <c:pt idx="2938">
                  <c:v>8907.900928210558</c:v>
                </c:pt>
                <c:pt idx="2939">
                  <c:v>9158.5865239153882</c:v>
                </c:pt>
                <c:pt idx="2940">
                  <c:v>9640.2271416882359</c:v>
                </c:pt>
                <c:pt idx="2941">
                  <c:v>10906.962890398569</c:v>
                </c:pt>
                <c:pt idx="2942">
                  <c:v>10280.177677342614</c:v>
                </c:pt>
                <c:pt idx="2943">
                  <c:v>10926.766270580247</c:v>
                </c:pt>
                <c:pt idx="2944">
                  <c:v>11494.166667106712</c:v>
                </c:pt>
                <c:pt idx="2945">
                  <c:v>11791.030605217353</c:v>
                </c:pt>
                <c:pt idx="2946">
                  <c:v>12760.858098789804</c:v>
                </c:pt>
                <c:pt idx="2947">
                  <c:v>11118.089208269255</c:v>
                </c:pt>
                <c:pt idx="2948">
                  <c:v>11025.716695947893</c:v>
                </c:pt>
                <c:pt idx="2949">
                  <c:v>10603.460894704576</c:v>
                </c:pt>
                <c:pt idx="2950">
                  <c:v>9950.300719424582</c:v>
                </c:pt>
                <c:pt idx="2951">
                  <c:v>10055.863878359882</c:v>
                </c:pt>
                <c:pt idx="2952">
                  <c:v>10121.842435445436</c:v>
                </c:pt>
                <c:pt idx="2953">
                  <c:v>10616.670534330282</c:v>
                </c:pt>
                <c:pt idx="2954">
                  <c:v>10814.609371088882</c:v>
                </c:pt>
                <c:pt idx="2955">
                  <c:v>11659.070325544308</c:v>
                </c:pt>
                <c:pt idx="2956">
                  <c:v>12147.304683873133</c:v>
                </c:pt>
                <c:pt idx="2957">
                  <c:v>10458.33845793509</c:v>
                </c:pt>
                <c:pt idx="2958">
                  <c:v>12120.907563135428</c:v>
                </c:pt>
                <c:pt idx="2959">
                  <c:v>12912.618593142641</c:v>
                </c:pt>
                <c:pt idx="2960">
                  <c:v>13546.003877758536</c:v>
                </c:pt>
                <c:pt idx="2961">
                  <c:v>13308.480439150102</c:v>
                </c:pt>
                <c:pt idx="2962">
                  <c:v>13447.031293877275</c:v>
                </c:pt>
                <c:pt idx="2963">
                  <c:v>13671.34192735802</c:v>
                </c:pt>
                <c:pt idx="2964">
                  <c:v>13625.192074469749</c:v>
                </c:pt>
                <c:pt idx="2965">
                  <c:v>13070.953835039771</c:v>
                </c:pt>
                <c:pt idx="2966">
                  <c:v>13644.973296137816</c:v>
                </c:pt>
                <c:pt idx="2967">
                  <c:v>13103.9415308316</c:v>
                </c:pt>
                <c:pt idx="2968">
                  <c:v>14331.121167209683</c:v>
                </c:pt>
                <c:pt idx="2969">
                  <c:v>14700.557402961942</c:v>
                </c:pt>
                <c:pt idx="2970">
                  <c:v>13176.516993975114</c:v>
                </c:pt>
                <c:pt idx="2971">
                  <c:v>14100.191469157311</c:v>
                </c:pt>
                <c:pt idx="2972">
                  <c:v>13051.150454858087</c:v>
                </c:pt>
                <c:pt idx="2973">
                  <c:v>14641.194744946028</c:v>
                </c:pt>
                <c:pt idx="2974">
                  <c:v>14792.958404800804</c:v>
                </c:pt>
                <c:pt idx="2975">
                  <c:v>14885.289765596823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CC-45E0-B97A-1D04C66A003F}"/>
            </c:ext>
          </c:extLst>
        </c:ser>
        <c:ser>
          <c:idx val="1"/>
          <c:order val="1"/>
          <c:tx>
            <c:strRef>
              <c:f>plots!$H$1</c:f>
              <c:strCache>
                <c:ptCount val="1"/>
                <c:pt idx="0">
                  <c:v>Qhx1,sup actual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strRef>
              <c:f>plots!$F$2:$F$2977</c:f>
              <c:strCache>
                <c:ptCount val="2976"/>
                <c:pt idx="0">
                  <c:v> 2020/01/01 00:00:00</c:v>
                </c:pt>
                <c:pt idx="1">
                  <c:v> 2020/01/01 00:15:00</c:v>
                </c:pt>
                <c:pt idx="2">
                  <c:v> 2020/01/01 00:30:00</c:v>
                </c:pt>
                <c:pt idx="3">
                  <c:v> 2020/01/01 00:45:00</c:v>
                </c:pt>
                <c:pt idx="4">
                  <c:v> 2020/01/01 01:00:00</c:v>
                </c:pt>
                <c:pt idx="5">
                  <c:v> 2020/01/01 01:15:00</c:v>
                </c:pt>
                <c:pt idx="6">
                  <c:v> 2020/01/01 01:30:00</c:v>
                </c:pt>
                <c:pt idx="7">
                  <c:v> 2020/01/01 01:45:00</c:v>
                </c:pt>
                <c:pt idx="8">
                  <c:v> 2020/01/01 02:00:00</c:v>
                </c:pt>
                <c:pt idx="9">
                  <c:v> 2020/01/01 02:15:00</c:v>
                </c:pt>
                <c:pt idx="10">
                  <c:v> 2020/01/01 02:30:00</c:v>
                </c:pt>
                <c:pt idx="11">
                  <c:v> 2020/01/01 02:45:00</c:v>
                </c:pt>
                <c:pt idx="12">
                  <c:v> 2020/01/01 03:00:00</c:v>
                </c:pt>
                <c:pt idx="13">
                  <c:v> 2020/01/01 03:15:00</c:v>
                </c:pt>
                <c:pt idx="14">
                  <c:v> 2020/01/01 03:30:00</c:v>
                </c:pt>
                <c:pt idx="15">
                  <c:v> 2020/01/01 03:45:00</c:v>
                </c:pt>
                <c:pt idx="16">
                  <c:v> 2020/01/01 04:00:00</c:v>
                </c:pt>
                <c:pt idx="17">
                  <c:v> 2020/01/01 04:15:00</c:v>
                </c:pt>
                <c:pt idx="18">
                  <c:v> 2020/01/01 04:30:00</c:v>
                </c:pt>
                <c:pt idx="19">
                  <c:v> 2020/01/01 04:45:00</c:v>
                </c:pt>
                <c:pt idx="20">
                  <c:v> 2020/01/01 05:00:00</c:v>
                </c:pt>
                <c:pt idx="21">
                  <c:v> 2020/01/01 05:15:00</c:v>
                </c:pt>
                <c:pt idx="22">
                  <c:v> 2020/01/01 05:30:00</c:v>
                </c:pt>
                <c:pt idx="23">
                  <c:v> 2020/01/01 05:45:00</c:v>
                </c:pt>
                <c:pt idx="24">
                  <c:v> 2020/01/01 06:00:00</c:v>
                </c:pt>
                <c:pt idx="25">
                  <c:v> 2020/01/01 06:15:00</c:v>
                </c:pt>
                <c:pt idx="26">
                  <c:v> 2020/01/01 06:30:00</c:v>
                </c:pt>
                <c:pt idx="27">
                  <c:v> 2020/01/01 06:45:00</c:v>
                </c:pt>
                <c:pt idx="28">
                  <c:v> 2020/01/01 07:00:00</c:v>
                </c:pt>
                <c:pt idx="29">
                  <c:v> 2020/01/01 07:15:00</c:v>
                </c:pt>
                <c:pt idx="30">
                  <c:v> 2020/01/01 07:30:00</c:v>
                </c:pt>
                <c:pt idx="31">
                  <c:v> 2020/01/01 07:45:00</c:v>
                </c:pt>
                <c:pt idx="32">
                  <c:v> 2020/01/01 08:00:16</c:v>
                </c:pt>
                <c:pt idx="33">
                  <c:v> 2020/01/01 08:15:00</c:v>
                </c:pt>
                <c:pt idx="34">
                  <c:v> 2020/01/01 08:30:00</c:v>
                </c:pt>
                <c:pt idx="35">
                  <c:v> 2020/01/01 08:45:00</c:v>
                </c:pt>
                <c:pt idx="36">
                  <c:v> 2020/01/01 09:00:00</c:v>
                </c:pt>
                <c:pt idx="37">
                  <c:v> 2020/01/01 09:15:00</c:v>
                </c:pt>
                <c:pt idx="38">
                  <c:v> 2020/01/01 09:30:00</c:v>
                </c:pt>
                <c:pt idx="39">
                  <c:v> 2020/01/01 09:45:00</c:v>
                </c:pt>
                <c:pt idx="40">
                  <c:v> 2020/01/01 10:00:01</c:v>
                </c:pt>
                <c:pt idx="41">
                  <c:v> 2020/01/01 10:15:01</c:v>
                </c:pt>
                <c:pt idx="42">
                  <c:v> 2020/01/01 10:30:00</c:v>
                </c:pt>
                <c:pt idx="43">
                  <c:v> 2020/01/01 10:45:00</c:v>
                </c:pt>
                <c:pt idx="44">
                  <c:v> 2020/01/01 11:00:00</c:v>
                </c:pt>
                <c:pt idx="45">
                  <c:v> 2020/01/01 11:15:00</c:v>
                </c:pt>
                <c:pt idx="46">
                  <c:v> 2020/01/01 11:30:00</c:v>
                </c:pt>
                <c:pt idx="47">
                  <c:v> 2020/01/01 11:45:00</c:v>
                </c:pt>
                <c:pt idx="48">
                  <c:v> 2020/01/01 12:00:00</c:v>
                </c:pt>
                <c:pt idx="49">
                  <c:v> 2020/01/01 12:15:00</c:v>
                </c:pt>
                <c:pt idx="50">
                  <c:v> 2020/01/01 12:30:00</c:v>
                </c:pt>
                <c:pt idx="51">
                  <c:v> 2020/01/01 12:45:00</c:v>
                </c:pt>
                <c:pt idx="52">
                  <c:v> 2020/01/01 13:00:00</c:v>
                </c:pt>
                <c:pt idx="53">
                  <c:v> 2020/01/01 13:15:00</c:v>
                </c:pt>
                <c:pt idx="54">
                  <c:v> 2020/01/01 13:30:00</c:v>
                </c:pt>
                <c:pt idx="55">
                  <c:v> 2020/01/01 13:45:00</c:v>
                </c:pt>
                <c:pt idx="56">
                  <c:v> 2020/01/01 14:00:00</c:v>
                </c:pt>
                <c:pt idx="57">
                  <c:v> 2020/01/01 14:15:00</c:v>
                </c:pt>
                <c:pt idx="58">
                  <c:v> 2020/01/01 14:30:00</c:v>
                </c:pt>
                <c:pt idx="59">
                  <c:v> 2020/01/01 14:45:00</c:v>
                </c:pt>
                <c:pt idx="60">
                  <c:v> 2020/01/01 15:00:00</c:v>
                </c:pt>
                <c:pt idx="61">
                  <c:v> 2020/01/01 15:15:01</c:v>
                </c:pt>
                <c:pt idx="62">
                  <c:v> 2020/01/01 15:30:01</c:v>
                </c:pt>
                <c:pt idx="63">
                  <c:v> 2020/01/01 15:45:01</c:v>
                </c:pt>
                <c:pt idx="64">
                  <c:v> 2020/01/01 16:00:01</c:v>
                </c:pt>
                <c:pt idx="65">
                  <c:v> 2020/01/01 16:15:01</c:v>
                </c:pt>
                <c:pt idx="66">
                  <c:v> 2020/01/01 16:30:01</c:v>
                </c:pt>
                <c:pt idx="67">
                  <c:v> 2020/01/01 16:45:01</c:v>
                </c:pt>
                <c:pt idx="68">
                  <c:v> 2020/01/01 17:00:01</c:v>
                </c:pt>
                <c:pt idx="69">
                  <c:v> 2020/01/01 17:15:01</c:v>
                </c:pt>
                <c:pt idx="70">
                  <c:v> 2020/01/01 17:30:01</c:v>
                </c:pt>
                <c:pt idx="71">
                  <c:v> 2020/01/01 17:45:01</c:v>
                </c:pt>
                <c:pt idx="72">
                  <c:v> 2020/01/01 18:00:01</c:v>
                </c:pt>
                <c:pt idx="73">
                  <c:v> 2020/01/01 18:15:01</c:v>
                </c:pt>
                <c:pt idx="74">
                  <c:v> 2020/01/01 18:30:01</c:v>
                </c:pt>
                <c:pt idx="75">
                  <c:v> 2020/01/01 18:45:01</c:v>
                </c:pt>
                <c:pt idx="76">
                  <c:v> 2020/01/01 19:00:01</c:v>
                </c:pt>
                <c:pt idx="77">
                  <c:v> 2020/01/01 19:15:01</c:v>
                </c:pt>
                <c:pt idx="78">
                  <c:v> 2020/01/01 19:30:01</c:v>
                </c:pt>
                <c:pt idx="79">
                  <c:v> 2020/01/01 19:45:01</c:v>
                </c:pt>
                <c:pt idx="80">
                  <c:v> 2020/01/01 20:00:01</c:v>
                </c:pt>
                <c:pt idx="81">
                  <c:v> 2020/01/01 20:15:01</c:v>
                </c:pt>
                <c:pt idx="82">
                  <c:v> 2020/01/01 20:30:01</c:v>
                </c:pt>
                <c:pt idx="83">
                  <c:v> 2020/01/01 20:45:01</c:v>
                </c:pt>
                <c:pt idx="84">
                  <c:v> 2020/01/01 21:00:00</c:v>
                </c:pt>
                <c:pt idx="85">
                  <c:v> 2020/01/01 21:15:00</c:v>
                </c:pt>
                <c:pt idx="86">
                  <c:v> 2020/01/01 21:30:01</c:v>
                </c:pt>
                <c:pt idx="87">
                  <c:v> 2020/01/01 21:45:01</c:v>
                </c:pt>
                <c:pt idx="88">
                  <c:v> 2020/01/01 22:00:01</c:v>
                </c:pt>
                <c:pt idx="89">
                  <c:v> 2020/01/01 22:15:01</c:v>
                </c:pt>
                <c:pt idx="90">
                  <c:v> 2020/01/01 22:30:01</c:v>
                </c:pt>
                <c:pt idx="91">
                  <c:v> 2020/01/01 22:45:01</c:v>
                </c:pt>
                <c:pt idx="92">
                  <c:v> 2020/01/01 23:00:01</c:v>
                </c:pt>
                <c:pt idx="93">
                  <c:v> 2020/01/01 23:15:01</c:v>
                </c:pt>
                <c:pt idx="94">
                  <c:v> 2020/01/01 23:30:01</c:v>
                </c:pt>
                <c:pt idx="95">
                  <c:v> 2020/01/01 23:45:01</c:v>
                </c:pt>
                <c:pt idx="96">
                  <c:v> 2020/01/02 00:00:01</c:v>
                </c:pt>
                <c:pt idx="97">
                  <c:v> 2020/01/02 00:15:01</c:v>
                </c:pt>
                <c:pt idx="98">
                  <c:v> 2020/01/02 00:30:01</c:v>
                </c:pt>
                <c:pt idx="99">
                  <c:v> 2020/01/02 00:45:01</c:v>
                </c:pt>
                <c:pt idx="100">
                  <c:v> 2020/01/02 01:00:01</c:v>
                </c:pt>
                <c:pt idx="101">
                  <c:v> 2020/01/02 01:15:01</c:v>
                </c:pt>
                <c:pt idx="102">
                  <c:v> 2020/01/02 01:30:01</c:v>
                </c:pt>
                <c:pt idx="103">
                  <c:v> 2020/01/02 01:45:01</c:v>
                </c:pt>
                <c:pt idx="104">
                  <c:v> 2020/01/02 02:00:01</c:v>
                </c:pt>
                <c:pt idx="105">
                  <c:v> 2020/01/02 02:15:01</c:v>
                </c:pt>
                <c:pt idx="106">
                  <c:v> 2020/01/02 02:30:01</c:v>
                </c:pt>
                <c:pt idx="107">
                  <c:v> 2020/01/02 02:45:01</c:v>
                </c:pt>
                <c:pt idx="108">
                  <c:v> 2020/01/02 03:00:01</c:v>
                </c:pt>
                <c:pt idx="109">
                  <c:v> 2020/01/02 03:15:01</c:v>
                </c:pt>
                <c:pt idx="110">
                  <c:v> 2020/01/02 03:30:01</c:v>
                </c:pt>
                <c:pt idx="111">
                  <c:v> 2020/01/02 03:45:01</c:v>
                </c:pt>
                <c:pt idx="112">
                  <c:v> 2020/01/02 04:00:01</c:v>
                </c:pt>
                <c:pt idx="113">
                  <c:v> 2020/01/02 04:15:01</c:v>
                </c:pt>
                <c:pt idx="114">
                  <c:v> 2020/01/02 04:30:01</c:v>
                </c:pt>
                <c:pt idx="115">
                  <c:v> 2020/01/02 04:45:01</c:v>
                </c:pt>
                <c:pt idx="116">
                  <c:v> 2020/01/02 05:00:01</c:v>
                </c:pt>
                <c:pt idx="117">
                  <c:v> 2020/01/02 05:15:01</c:v>
                </c:pt>
                <c:pt idx="118">
                  <c:v> 2020/01/02 05:30:01</c:v>
                </c:pt>
                <c:pt idx="119">
                  <c:v> 2020/01/02 05:45:01</c:v>
                </c:pt>
                <c:pt idx="120">
                  <c:v> 2020/01/02 06:00:01</c:v>
                </c:pt>
                <c:pt idx="121">
                  <c:v> 2020/01/02 06:15:01</c:v>
                </c:pt>
                <c:pt idx="122">
                  <c:v> 2020/01/02 06:30:01</c:v>
                </c:pt>
                <c:pt idx="123">
                  <c:v> 2020/01/02 06:45:01</c:v>
                </c:pt>
                <c:pt idx="124">
                  <c:v> 2020/01/02 07:00:01</c:v>
                </c:pt>
                <c:pt idx="125">
                  <c:v> 2020/01/02 07:15:01</c:v>
                </c:pt>
                <c:pt idx="126">
                  <c:v> 2020/01/02 07:30:01</c:v>
                </c:pt>
                <c:pt idx="127">
                  <c:v> 2020/01/02 07:45:00</c:v>
                </c:pt>
                <c:pt idx="128">
                  <c:v> 2020/01/02 08:00:58</c:v>
                </c:pt>
                <c:pt idx="129">
                  <c:v> 2020/01/02 08:15:00</c:v>
                </c:pt>
                <c:pt idx="130">
                  <c:v> 2020/01/02 08:30:00</c:v>
                </c:pt>
                <c:pt idx="131">
                  <c:v> 2020/01/02 08:45:00</c:v>
                </c:pt>
                <c:pt idx="132">
                  <c:v> 2020/01/02 09:00:00</c:v>
                </c:pt>
                <c:pt idx="133">
                  <c:v> 2020/01/02 09:15:00</c:v>
                </c:pt>
                <c:pt idx="134">
                  <c:v> 2020/01/02 09:30:01</c:v>
                </c:pt>
                <c:pt idx="135">
                  <c:v> 2020/01/02 09:45:00</c:v>
                </c:pt>
                <c:pt idx="136">
                  <c:v> 2020/01/02 10:00:00</c:v>
                </c:pt>
                <c:pt idx="137">
                  <c:v> 2020/01/02 10:15:00</c:v>
                </c:pt>
                <c:pt idx="138">
                  <c:v> 2020/01/02 10:30:00</c:v>
                </c:pt>
                <c:pt idx="139">
                  <c:v> 2020/01/02 10:45:00</c:v>
                </c:pt>
                <c:pt idx="140">
                  <c:v> 2020/01/02 11:00:00</c:v>
                </c:pt>
                <c:pt idx="141">
                  <c:v> 2020/01/02 11:15:00</c:v>
                </c:pt>
                <c:pt idx="142">
                  <c:v> 2020/01/02 11:30:00</c:v>
                </c:pt>
                <c:pt idx="143">
                  <c:v> 2020/01/02 11:45:00</c:v>
                </c:pt>
                <c:pt idx="144">
                  <c:v> 2020/01/02 12:00:00</c:v>
                </c:pt>
                <c:pt idx="145">
                  <c:v> 2020/01/02 12:15:00</c:v>
                </c:pt>
                <c:pt idx="146">
                  <c:v> 2020/01/02 12:30:00</c:v>
                </c:pt>
                <c:pt idx="147">
                  <c:v> 2020/01/02 12:45:00</c:v>
                </c:pt>
                <c:pt idx="148">
                  <c:v> 2020/01/02 13:00:00</c:v>
                </c:pt>
                <c:pt idx="149">
                  <c:v> 2020/01/02 13:15:00</c:v>
                </c:pt>
                <c:pt idx="150">
                  <c:v> 2020/01/02 13:30:00</c:v>
                </c:pt>
                <c:pt idx="151">
                  <c:v> 2020/01/02 13:45:01</c:v>
                </c:pt>
                <c:pt idx="152">
                  <c:v> 2020/01/02 14:00:01</c:v>
                </c:pt>
                <c:pt idx="153">
                  <c:v> 2020/01/02 14:15:01</c:v>
                </c:pt>
                <c:pt idx="154">
                  <c:v> 2020/01/02 14:30:01</c:v>
                </c:pt>
                <c:pt idx="155">
                  <c:v> 2020/01/02 14:45:01</c:v>
                </c:pt>
                <c:pt idx="156">
                  <c:v> 2020/01/02 15:00:01</c:v>
                </c:pt>
                <c:pt idx="157">
                  <c:v> 2020/01/02 15:15:01</c:v>
                </c:pt>
                <c:pt idx="158">
                  <c:v> 2020/01/02 15:30:01</c:v>
                </c:pt>
                <c:pt idx="159">
                  <c:v> 2020/01/02 15:45:01</c:v>
                </c:pt>
                <c:pt idx="160">
                  <c:v> 2020/01/02 16:00:01</c:v>
                </c:pt>
                <c:pt idx="161">
                  <c:v> 2020/01/02 16:15:01</c:v>
                </c:pt>
                <c:pt idx="162">
                  <c:v> 2020/01/02 16:30:01</c:v>
                </c:pt>
                <c:pt idx="163">
                  <c:v> 2020/01/02 16:45:01</c:v>
                </c:pt>
                <c:pt idx="164">
                  <c:v> 2020/01/02 17:00:01</c:v>
                </c:pt>
                <c:pt idx="165">
                  <c:v> 2020/01/02 17:15:01</c:v>
                </c:pt>
                <c:pt idx="166">
                  <c:v> 2020/01/02 17:30:01</c:v>
                </c:pt>
                <c:pt idx="167">
                  <c:v> 2020/01/02 17:45:01</c:v>
                </c:pt>
                <c:pt idx="168">
                  <c:v> 2020/01/02 18:00:01</c:v>
                </c:pt>
                <c:pt idx="169">
                  <c:v> 2020/01/02 18:15:01</c:v>
                </c:pt>
                <c:pt idx="170">
                  <c:v> 2020/01/02 18:30:01</c:v>
                </c:pt>
                <c:pt idx="171">
                  <c:v> 2020/01/02 18:45:01</c:v>
                </c:pt>
                <c:pt idx="172">
                  <c:v> 2020/01/02 19:00:01</c:v>
                </c:pt>
                <c:pt idx="173">
                  <c:v> 2020/01/02 19:15:01</c:v>
                </c:pt>
                <c:pt idx="174">
                  <c:v> 2020/01/02 19:30:01</c:v>
                </c:pt>
                <c:pt idx="175">
                  <c:v> 2020/01/02 19:45:01</c:v>
                </c:pt>
                <c:pt idx="176">
                  <c:v> 2020/01/02 20:00:00</c:v>
                </c:pt>
                <c:pt idx="177">
                  <c:v> 2020/01/02 20:15:00</c:v>
                </c:pt>
                <c:pt idx="178">
                  <c:v> 2020/01/02 20:30:01</c:v>
                </c:pt>
                <c:pt idx="179">
                  <c:v> 2020/01/02 20:45:01</c:v>
                </c:pt>
                <c:pt idx="180">
                  <c:v> 2020/01/02 21:00:01</c:v>
                </c:pt>
                <c:pt idx="181">
                  <c:v> 2020/01/02 21:15:01</c:v>
                </c:pt>
                <c:pt idx="182">
                  <c:v> 2020/01/02 21:30:01</c:v>
                </c:pt>
                <c:pt idx="183">
                  <c:v> 2020/01/02 21:45:01</c:v>
                </c:pt>
                <c:pt idx="184">
                  <c:v> 2020/01/02 22:00:01</c:v>
                </c:pt>
                <c:pt idx="185">
                  <c:v> 2020/01/02 22:15:01</c:v>
                </c:pt>
                <c:pt idx="186">
                  <c:v> 2020/01/02 22:30:01</c:v>
                </c:pt>
                <c:pt idx="187">
                  <c:v> 2020/01/02 22:45:01</c:v>
                </c:pt>
                <c:pt idx="188">
                  <c:v> 2020/01/02 23:00:01</c:v>
                </c:pt>
                <c:pt idx="189">
                  <c:v> 2020/01/02 23:15:01</c:v>
                </c:pt>
                <c:pt idx="190">
                  <c:v> 2020/01/02 23:30:01</c:v>
                </c:pt>
                <c:pt idx="191">
                  <c:v> 2020/01/02 23:45:00</c:v>
                </c:pt>
                <c:pt idx="192">
                  <c:v> 2020/01/03 00:00:00</c:v>
                </c:pt>
                <c:pt idx="193">
                  <c:v> 2020/01/03 00:15:00</c:v>
                </c:pt>
                <c:pt idx="194">
                  <c:v> 2020/01/03 00:30:00</c:v>
                </c:pt>
                <c:pt idx="195">
                  <c:v> 2020/01/03 00:45:00</c:v>
                </c:pt>
                <c:pt idx="196">
                  <c:v> 2020/01/03 01:00:00</c:v>
                </c:pt>
                <c:pt idx="197">
                  <c:v> 2020/01/03 01:15:00</c:v>
                </c:pt>
                <c:pt idx="198">
                  <c:v> 2020/01/03 01:30:02</c:v>
                </c:pt>
                <c:pt idx="199">
                  <c:v> 2020/01/03 01:45:00</c:v>
                </c:pt>
                <c:pt idx="200">
                  <c:v> 2020/01/03 02:00:01</c:v>
                </c:pt>
                <c:pt idx="201">
                  <c:v> 2020/01/03 02:15:01</c:v>
                </c:pt>
                <c:pt idx="202">
                  <c:v> 2020/01/03 02:30:01</c:v>
                </c:pt>
                <c:pt idx="203">
                  <c:v> 2020/01/03 02:45:01</c:v>
                </c:pt>
                <c:pt idx="204">
                  <c:v> 2020/01/03 03:00:01</c:v>
                </c:pt>
                <c:pt idx="205">
                  <c:v> 2020/01/03 03:15:01</c:v>
                </c:pt>
                <c:pt idx="206">
                  <c:v> 2020/01/03 03:30:01</c:v>
                </c:pt>
                <c:pt idx="207">
                  <c:v> 2020/01/03 03:45:01</c:v>
                </c:pt>
                <c:pt idx="208">
                  <c:v> 2020/01/03 04:00:13</c:v>
                </c:pt>
                <c:pt idx="209">
                  <c:v> 2020/01/03 04:15:01</c:v>
                </c:pt>
                <c:pt idx="210">
                  <c:v> 2020/01/03 04:30:01</c:v>
                </c:pt>
                <c:pt idx="211">
                  <c:v> 2020/01/03 04:45:01</c:v>
                </c:pt>
                <c:pt idx="212">
                  <c:v> 2020/01/03 05:00:01</c:v>
                </c:pt>
                <c:pt idx="213">
                  <c:v> 2020/01/03 05:15:01</c:v>
                </c:pt>
                <c:pt idx="214">
                  <c:v> 2020/01/03 05:30:01</c:v>
                </c:pt>
                <c:pt idx="215">
                  <c:v> 2020/01/03 05:45:01</c:v>
                </c:pt>
                <c:pt idx="216">
                  <c:v> 2020/01/03 06:00:01</c:v>
                </c:pt>
                <c:pt idx="217">
                  <c:v> 2020/01/03 06:15:01</c:v>
                </c:pt>
                <c:pt idx="218">
                  <c:v> 2020/01/03 06:30:01</c:v>
                </c:pt>
                <c:pt idx="219">
                  <c:v> 2020/01/03 06:45:01</c:v>
                </c:pt>
                <c:pt idx="220">
                  <c:v> 2020/01/03 07:00:01</c:v>
                </c:pt>
                <c:pt idx="221">
                  <c:v> 2020/01/03 07:15:01</c:v>
                </c:pt>
                <c:pt idx="222">
                  <c:v> 2020/01/03 07:30:00</c:v>
                </c:pt>
                <c:pt idx="223">
                  <c:v> 2020/01/03 07:45:00</c:v>
                </c:pt>
                <c:pt idx="224">
                  <c:v> 2020/01/03 08:00:13</c:v>
                </c:pt>
                <c:pt idx="225">
                  <c:v> 2020/01/03 08:15:32</c:v>
                </c:pt>
                <c:pt idx="226">
                  <c:v> 2020/01/03 08:30:14</c:v>
                </c:pt>
                <c:pt idx="227">
                  <c:v> 2020/01/03 08:45:00</c:v>
                </c:pt>
                <c:pt idx="228">
                  <c:v> 2020/01/03 09:00:00</c:v>
                </c:pt>
                <c:pt idx="229">
                  <c:v> 2020/01/03 09:15:00</c:v>
                </c:pt>
                <c:pt idx="230">
                  <c:v> 2020/01/03 09:30:00</c:v>
                </c:pt>
                <c:pt idx="231">
                  <c:v> 2020/01/03 09:45:03</c:v>
                </c:pt>
                <c:pt idx="232">
                  <c:v> 2020/01/03 10:00:00</c:v>
                </c:pt>
                <c:pt idx="233">
                  <c:v> 2020/01/03 10:15:00</c:v>
                </c:pt>
                <c:pt idx="234">
                  <c:v> 2020/01/03 10:30:00</c:v>
                </c:pt>
                <c:pt idx="235">
                  <c:v> 2020/01/03 10:45:00</c:v>
                </c:pt>
                <c:pt idx="236">
                  <c:v> 2020/01/03 11:00:00</c:v>
                </c:pt>
                <c:pt idx="237">
                  <c:v> 2020/01/03 11:15:00</c:v>
                </c:pt>
                <c:pt idx="238">
                  <c:v> 2020/01/03 11:30:00</c:v>
                </c:pt>
                <c:pt idx="239">
                  <c:v> 2020/01/03 11:45:00</c:v>
                </c:pt>
                <c:pt idx="240">
                  <c:v> 2020/01/03 12:00:01</c:v>
                </c:pt>
                <c:pt idx="241">
                  <c:v> 2020/01/03 12:15:01</c:v>
                </c:pt>
                <c:pt idx="242">
                  <c:v> 2020/01/03 12:30:00</c:v>
                </c:pt>
                <c:pt idx="243">
                  <c:v> 2020/01/03 12:45:00</c:v>
                </c:pt>
                <c:pt idx="244">
                  <c:v> 2020/01/03 13:00:00</c:v>
                </c:pt>
                <c:pt idx="245">
                  <c:v> 2020/01/03 13:15:00</c:v>
                </c:pt>
                <c:pt idx="246">
                  <c:v> 2020/01/03 13:30:00</c:v>
                </c:pt>
                <c:pt idx="247">
                  <c:v> 2020/01/03 13:45:00</c:v>
                </c:pt>
                <c:pt idx="248">
                  <c:v> 2020/01/03 14:00:01</c:v>
                </c:pt>
                <c:pt idx="249">
                  <c:v> 2020/01/03 14:15:01</c:v>
                </c:pt>
                <c:pt idx="250">
                  <c:v> 2020/01/03 14:30:00</c:v>
                </c:pt>
                <c:pt idx="251">
                  <c:v> 2020/01/03 14:45:00</c:v>
                </c:pt>
                <c:pt idx="252">
                  <c:v> 2020/01/03 15:00:00</c:v>
                </c:pt>
                <c:pt idx="253">
                  <c:v> 2020/01/03 15:15:00</c:v>
                </c:pt>
                <c:pt idx="254">
                  <c:v> 2020/01/03 15:30:01</c:v>
                </c:pt>
                <c:pt idx="255">
                  <c:v> 2020/01/03 15:45:00</c:v>
                </c:pt>
                <c:pt idx="256">
                  <c:v> 2020/01/03 16:00:01</c:v>
                </c:pt>
                <c:pt idx="257">
                  <c:v> 2020/01/03 16:15:01</c:v>
                </c:pt>
                <c:pt idx="258">
                  <c:v> 2020/01/03 16:30:01</c:v>
                </c:pt>
                <c:pt idx="259">
                  <c:v> 2020/01/03 16:45:01</c:v>
                </c:pt>
                <c:pt idx="260">
                  <c:v> 2020/01/03 17:00:01</c:v>
                </c:pt>
                <c:pt idx="261">
                  <c:v> 2020/01/03 17:15:01</c:v>
                </c:pt>
                <c:pt idx="262">
                  <c:v> 2020/01/03 17:30:01</c:v>
                </c:pt>
                <c:pt idx="263">
                  <c:v> 2020/01/03 17:45:01</c:v>
                </c:pt>
                <c:pt idx="264">
                  <c:v> 2020/01/03 18:00:01</c:v>
                </c:pt>
                <c:pt idx="265">
                  <c:v> 2020/01/03 18:15:00</c:v>
                </c:pt>
                <c:pt idx="266">
                  <c:v> 2020/01/03 18:30:00</c:v>
                </c:pt>
                <c:pt idx="267">
                  <c:v> 2020/01/03 18:45:00</c:v>
                </c:pt>
                <c:pt idx="268">
                  <c:v> 2020/01/03 19:00:00</c:v>
                </c:pt>
                <c:pt idx="269">
                  <c:v> 2020/01/03 19:15:01</c:v>
                </c:pt>
                <c:pt idx="270">
                  <c:v> 2020/01/03 19:30:00</c:v>
                </c:pt>
                <c:pt idx="271">
                  <c:v> 2020/01/03 19:45:00</c:v>
                </c:pt>
                <c:pt idx="272">
                  <c:v> 2020/01/03 20:00:00</c:v>
                </c:pt>
                <c:pt idx="273">
                  <c:v> 2020/01/03 20:15:00</c:v>
                </c:pt>
                <c:pt idx="274">
                  <c:v> 2020/01/03 20:30:00</c:v>
                </c:pt>
                <c:pt idx="275">
                  <c:v> 2020/01/03 20:45:00</c:v>
                </c:pt>
                <c:pt idx="276">
                  <c:v> 2020/01/03 21:00:00</c:v>
                </c:pt>
                <c:pt idx="277">
                  <c:v> 2020/01/03 21:15:01</c:v>
                </c:pt>
                <c:pt idx="278">
                  <c:v> 2020/01/03 21:30:01</c:v>
                </c:pt>
                <c:pt idx="279">
                  <c:v> 2020/01/03 21:45:01</c:v>
                </c:pt>
                <c:pt idx="280">
                  <c:v> 2020/01/03 22:00:00</c:v>
                </c:pt>
                <c:pt idx="281">
                  <c:v> 2020/01/03 22:15:00</c:v>
                </c:pt>
                <c:pt idx="282">
                  <c:v> 2020/01/03 22:30:00</c:v>
                </c:pt>
                <c:pt idx="283">
                  <c:v> 2020/01/03 22:45:00</c:v>
                </c:pt>
                <c:pt idx="284">
                  <c:v> 2020/01/03 23:00:00</c:v>
                </c:pt>
                <c:pt idx="285">
                  <c:v> 2020/01/03 23:15:00</c:v>
                </c:pt>
                <c:pt idx="286">
                  <c:v> 2020/01/03 23:30:00</c:v>
                </c:pt>
                <c:pt idx="287">
                  <c:v> 2020/01/03 23:45:01</c:v>
                </c:pt>
                <c:pt idx="288">
                  <c:v> 2020/01/04 00:00:00</c:v>
                </c:pt>
                <c:pt idx="289">
                  <c:v> 2020/01/04 00:15:00</c:v>
                </c:pt>
                <c:pt idx="290">
                  <c:v> 2020/01/04 00:30:00</c:v>
                </c:pt>
                <c:pt idx="291">
                  <c:v> 2020/01/04 00:45:00</c:v>
                </c:pt>
                <c:pt idx="292">
                  <c:v> 2020/01/04 01:00:00</c:v>
                </c:pt>
                <c:pt idx="293">
                  <c:v> 2020/01/04 01:15:01</c:v>
                </c:pt>
                <c:pt idx="294">
                  <c:v> 2020/01/04 01:30:01</c:v>
                </c:pt>
                <c:pt idx="295">
                  <c:v> 2020/01/04 01:45:01</c:v>
                </c:pt>
                <c:pt idx="296">
                  <c:v> 2020/01/04 02:00:01</c:v>
                </c:pt>
                <c:pt idx="297">
                  <c:v> 2020/01/04 02:15:01</c:v>
                </c:pt>
                <c:pt idx="298">
                  <c:v> 2020/01/04 02:30:01</c:v>
                </c:pt>
                <c:pt idx="299">
                  <c:v> 2020/01/04 02:45:01</c:v>
                </c:pt>
                <c:pt idx="300">
                  <c:v> 2020/01/04 03:00:00</c:v>
                </c:pt>
                <c:pt idx="301">
                  <c:v> 2020/01/04 03:15:00</c:v>
                </c:pt>
                <c:pt idx="302">
                  <c:v> 2020/01/04 03:30:00</c:v>
                </c:pt>
                <c:pt idx="303">
                  <c:v> 2020/01/04 03:45:04</c:v>
                </c:pt>
                <c:pt idx="304">
                  <c:v> 2020/01/04 04:00:00</c:v>
                </c:pt>
                <c:pt idx="305">
                  <c:v> 2020/01/04 04:15:00</c:v>
                </c:pt>
                <c:pt idx="306">
                  <c:v> 2020/01/04 04:30:00</c:v>
                </c:pt>
                <c:pt idx="307">
                  <c:v> 2020/01/04 04:45:00</c:v>
                </c:pt>
                <c:pt idx="308">
                  <c:v> 2020/01/04 05:00:00</c:v>
                </c:pt>
                <c:pt idx="309">
                  <c:v> 2020/01/04 05:15:00</c:v>
                </c:pt>
                <c:pt idx="310">
                  <c:v> 2020/01/04 05:30:00</c:v>
                </c:pt>
                <c:pt idx="311">
                  <c:v> 2020/01/04 05:45:00</c:v>
                </c:pt>
                <c:pt idx="312">
                  <c:v> 2020/01/04 06:00:00</c:v>
                </c:pt>
                <c:pt idx="313">
                  <c:v> 2020/01/04 06:15:00</c:v>
                </c:pt>
                <c:pt idx="314">
                  <c:v> 2020/01/04 06:30:00</c:v>
                </c:pt>
                <c:pt idx="315">
                  <c:v> 2020/01/04 06:45:00</c:v>
                </c:pt>
                <c:pt idx="316">
                  <c:v> 2020/01/04 07:00:00</c:v>
                </c:pt>
                <c:pt idx="317">
                  <c:v> 2020/01/04 07:15:00</c:v>
                </c:pt>
                <c:pt idx="318">
                  <c:v> 2020/01/04 07:30:00</c:v>
                </c:pt>
                <c:pt idx="319">
                  <c:v> 2020/01/04 07:45:01</c:v>
                </c:pt>
                <c:pt idx="320">
                  <c:v> 2020/01/04 08:00:08</c:v>
                </c:pt>
                <c:pt idx="321">
                  <c:v> 2020/01/04 08:16:58</c:v>
                </c:pt>
                <c:pt idx="322">
                  <c:v> 2020/01/04 08:30:00</c:v>
                </c:pt>
                <c:pt idx="323">
                  <c:v> 2020/01/04 08:45:00</c:v>
                </c:pt>
                <c:pt idx="324">
                  <c:v> 2020/01/04 09:00:00</c:v>
                </c:pt>
                <c:pt idx="325">
                  <c:v> 2020/01/04 09:15:00</c:v>
                </c:pt>
                <c:pt idx="326">
                  <c:v> 2020/01/04 09:30:01</c:v>
                </c:pt>
                <c:pt idx="327">
                  <c:v> 2020/01/04 09:45:01</c:v>
                </c:pt>
                <c:pt idx="328">
                  <c:v> 2020/01/04 10:00:00</c:v>
                </c:pt>
                <c:pt idx="329">
                  <c:v> 2020/01/04 10:15:00</c:v>
                </c:pt>
                <c:pt idx="330">
                  <c:v> 2020/01/04 10:30:00</c:v>
                </c:pt>
                <c:pt idx="331">
                  <c:v> 2020/01/04 10:45:00</c:v>
                </c:pt>
                <c:pt idx="332">
                  <c:v> 2020/01/04 11:00:00</c:v>
                </c:pt>
                <c:pt idx="333">
                  <c:v> 2020/01/04 11:15:00</c:v>
                </c:pt>
                <c:pt idx="334">
                  <c:v> 2020/01/04 11:30:00</c:v>
                </c:pt>
                <c:pt idx="335">
                  <c:v> 2020/01/04 11:45:00</c:v>
                </c:pt>
                <c:pt idx="336">
                  <c:v> 2020/01/04 12:00:00</c:v>
                </c:pt>
                <c:pt idx="337">
                  <c:v> 2020/01/04 12:15:01</c:v>
                </c:pt>
                <c:pt idx="338">
                  <c:v> 2020/01/04 12:30:00</c:v>
                </c:pt>
                <c:pt idx="339">
                  <c:v> 2020/01/04 12:45:00</c:v>
                </c:pt>
                <c:pt idx="340">
                  <c:v> 2020/01/04 13:00:00</c:v>
                </c:pt>
                <c:pt idx="341">
                  <c:v> 2020/01/04 13:15:00</c:v>
                </c:pt>
                <c:pt idx="342">
                  <c:v> 2020/01/04 13:30:00</c:v>
                </c:pt>
                <c:pt idx="343">
                  <c:v> 2020/01/04 13:45:00</c:v>
                </c:pt>
                <c:pt idx="344">
                  <c:v> 2020/01/04 14:00:00</c:v>
                </c:pt>
                <c:pt idx="345">
                  <c:v> 2020/01/04 14:15:00</c:v>
                </c:pt>
                <c:pt idx="346">
                  <c:v> 2020/01/04 14:30:00</c:v>
                </c:pt>
                <c:pt idx="347">
                  <c:v> 2020/01/04 14:45:01</c:v>
                </c:pt>
                <c:pt idx="348">
                  <c:v> 2020/01/04 15:00:00</c:v>
                </c:pt>
                <c:pt idx="349">
                  <c:v> 2020/01/04 15:15:00</c:v>
                </c:pt>
                <c:pt idx="350">
                  <c:v> 2020/01/04 15:30:00</c:v>
                </c:pt>
                <c:pt idx="351">
                  <c:v> 2020/01/04 15:45:00</c:v>
                </c:pt>
                <c:pt idx="352">
                  <c:v> 2020/01/04 16:00:00</c:v>
                </c:pt>
                <c:pt idx="353">
                  <c:v> 2020/01/04 16:15:00</c:v>
                </c:pt>
                <c:pt idx="354">
                  <c:v> 2020/01/04 16:30:00</c:v>
                </c:pt>
                <c:pt idx="355">
                  <c:v> 2020/01/04 16:45:00</c:v>
                </c:pt>
                <c:pt idx="356">
                  <c:v> 2020/01/04 17:00:00</c:v>
                </c:pt>
                <c:pt idx="357">
                  <c:v> 2020/01/04 17:15:00</c:v>
                </c:pt>
                <c:pt idx="358">
                  <c:v> 2020/01/04 17:30:00</c:v>
                </c:pt>
                <c:pt idx="359">
                  <c:v> 2020/01/04 17:45:00</c:v>
                </c:pt>
                <c:pt idx="360">
                  <c:v> 2020/01/04 18:00:01</c:v>
                </c:pt>
                <c:pt idx="361">
                  <c:v> 2020/01/04 18:15:00</c:v>
                </c:pt>
                <c:pt idx="362">
                  <c:v> 2020/01/04 18:30:00</c:v>
                </c:pt>
                <c:pt idx="363">
                  <c:v> 2020/01/04 18:45:00</c:v>
                </c:pt>
                <c:pt idx="364">
                  <c:v> 2020/01/04 19:00:00</c:v>
                </c:pt>
                <c:pt idx="365">
                  <c:v> 2020/01/04 19:15:00</c:v>
                </c:pt>
                <c:pt idx="366">
                  <c:v> 2020/01/04 19:30:00</c:v>
                </c:pt>
                <c:pt idx="367">
                  <c:v> 2020/01/04 19:45:00</c:v>
                </c:pt>
                <c:pt idx="368">
                  <c:v> 2020/01/04 20:00:00</c:v>
                </c:pt>
                <c:pt idx="369">
                  <c:v> 2020/01/04 20:15:00</c:v>
                </c:pt>
                <c:pt idx="370">
                  <c:v> 2020/01/04 20:30:00</c:v>
                </c:pt>
                <c:pt idx="371">
                  <c:v> 2020/01/04 20:45:00</c:v>
                </c:pt>
                <c:pt idx="372">
                  <c:v> 2020/01/04 21:00:00</c:v>
                </c:pt>
                <c:pt idx="373">
                  <c:v> 2020/01/04 21:15:00</c:v>
                </c:pt>
                <c:pt idx="374">
                  <c:v> 2020/01/04 21:30:00</c:v>
                </c:pt>
                <c:pt idx="375">
                  <c:v> 2020/01/04 21:45:00</c:v>
                </c:pt>
                <c:pt idx="376">
                  <c:v> 2020/01/04 22:00:00</c:v>
                </c:pt>
                <c:pt idx="377">
                  <c:v> 2020/01/04 22:15:00</c:v>
                </c:pt>
                <c:pt idx="378">
                  <c:v> 2020/01/04 22:30:00</c:v>
                </c:pt>
                <c:pt idx="379">
                  <c:v> 2020/01/04 22:45:00</c:v>
                </c:pt>
                <c:pt idx="380">
                  <c:v> 2020/01/04 23:00:00</c:v>
                </c:pt>
                <c:pt idx="381">
                  <c:v> 2020/01/04 23:15:00</c:v>
                </c:pt>
                <c:pt idx="382">
                  <c:v> 2020/01/04 23:30:00</c:v>
                </c:pt>
                <c:pt idx="383">
                  <c:v> 2020/01/04 23:45:00</c:v>
                </c:pt>
                <c:pt idx="384">
                  <c:v> 2020/01/05 00:00:00</c:v>
                </c:pt>
                <c:pt idx="385">
                  <c:v> 2020/01/05 00:15:00</c:v>
                </c:pt>
                <c:pt idx="386">
                  <c:v> 2020/01/05 00:30:00</c:v>
                </c:pt>
                <c:pt idx="387">
                  <c:v> 2020/01/05 00:45:00</c:v>
                </c:pt>
                <c:pt idx="388">
                  <c:v> 2020/01/05 01:00:01</c:v>
                </c:pt>
                <c:pt idx="389">
                  <c:v> 2020/01/05 01:15:00</c:v>
                </c:pt>
                <c:pt idx="390">
                  <c:v> 2020/01/05 01:30:00</c:v>
                </c:pt>
                <c:pt idx="391">
                  <c:v> 2020/01/05 01:45:00</c:v>
                </c:pt>
                <c:pt idx="392">
                  <c:v> 2020/01/05 02:00:00</c:v>
                </c:pt>
                <c:pt idx="393">
                  <c:v> 2020/01/05 02:15:00</c:v>
                </c:pt>
                <c:pt idx="394">
                  <c:v> 2020/01/05 02:30:00</c:v>
                </c:pt>
                <c:pt idx="395">
                  <c:v> 2020/01/05 02:45:00</c:v>
                </c:pt>
                <c:pt idx="396">
                  <c:v> 2020/01/05 03:00:00</c:v>
                </c:pt>
                <c:pt idx="397">
                  <c:v> 2020/01/05 03:15:00</c:v>
                </c:pt>
                <c:pt idx="398">
                  <c:v> 2020/01/05 03:30:00</c:v>
                </c:pt>
                <c:pt idx="399">
                  <c:v> 2020/01/05 03:45:05</c:v>
                </c:pt>
                <c:pt idx="400">
                  <c:v> 2020/01/05 04:00:00</c:v>
                </c:pt>
                <c:pt idx="401">
                  <c:v> 2020/01/05 04:15:00</c:v>
                </c:pt>
                <c:pt idx="402">
                  <c:v> 2020/01/05 04:30:00</c:v>
                </c:pt>
                <c:pt idx="403">
                  <c:v> 2020/01/05 04:45:00</c:v>
                </c:pt>
                <c:pt idx="404">
                  <c:v> 2020/01/05 05:00:00</c:v>
                </c:pt>
                <c:pt idx="405">
                  <c:v> 2020/01/05 05:15:01</c:v>
                </c:pt>
                <c:pt idx="406">
                  <c:v> 2020/01/05 05:30:00</c:v>
                </c:pt>
                <c:pt idx="407">
                  <c:v> 2020/01/05 05:45:00</c:v>
                </c:pt>
                <c:pt idx="408">
                  <c:v> 2020/01/05 06:00:00</c:v>
                </c:pt>
                <c:pt idx="409">
                  <c:v> 2020/01/05 06:15:00</c:v>
                </c:pt>
                <c:pt idx="410">
                  <c:v> 2020/01/05 06:30:00</c:v>
                </c:pt>
                <c:pt idx="411">
                  <c:v> 2020/01/05 06:45:00</c:v>
                </c:pt>
                <c:pt idx="412">
                  <c:v> 2020/01/05 07:00:00</c:v>
                </c:pt>
                <c:pt idx="413">
                  <c:v> 2020/01/05 07:15:00</c:v>
                </c:pt>
                <c:pt idx="414">
                  <c:v> 2020/01/05 07:30:00</c:v>
                </c:pt>
                <c:pt idx="415">
                  <c:v> 2020/01/05 07:45:00</c:v>
                </c:pt>
                <c:pt idx="416">
                  <c:v> 2020/01/05 08:01:25</c:v>
                </c:pt>
                <c:pt idx="417">
                  <c:v> 2020/01/05 08:15:00</c:v>
                </c:pt>
                <c:pt idx="418">
                  <c:v> 2020/01/05 08:30:00</c:v>
                </c:pt>
                <c:pt idx="419">
                  <c:v> 2020/01/05 08:45:00</c:v>
                </c:pt>
                <c:pt idx="420">
                  <c:v> 2020/01/05 09:00:00</c:v>
                </c:pt>
                <c:pt idx="421">
                  <c:v> 2020/01/05 09:15:00</c:v>
                </c:pt>
                <c:pt idx="422">
                  <c:v> 2020/01/05 09:30:00</c:v>
                </c:pt>
                <c:pt idx="423">
                  <c:v> 2020/01/05 09:45:00</c:v>
                </c:pt>
                <c:pt idx="424">
                  <c:v> 2020/01/05 10:00:00</c:v>
                </c:pt>
                <c:pt idx="425">
                  <c:v> 2020/01/05 10:15:00</c:v>
                </c:pt>
                <c:pt idx="426">
                  <c:v> 2020/01/05 10:30:00</c:v>
                </c:pt>
                <c:pt idx="427">
                  <c:v> 2020/01/05 10:45:00</c:v>
                </c:pt>
                <c:pt idx="428">
                  <c:v> 2020/01/05 11:00:00</c:v>
                </c:pt>
                <c:pt idx="429">
                  <c:v> 2020/01/05 11:15:00</c:v>
                </c:pt>
                <c:pt idx="430">
                  <c:v> 2020/01/05 11:30:00</c:v>
                </c:pt>
                <c:pt idx="431">
                  <c:v> 2020/01/05 11:45:00</c:v>
                </c:pt>
                <c:pt idx="432">
                  <c:v> 2020/01/05 12:00:00</c:v>
                </c:pt>
                <c:pt idx="433">
                  <c:v> 2020/01/05 12:15:00</c:v>
                </c:pt>
                <c:pt idx="434">
                  <c:v> 2020/01/05 12:30:00</c:v>
                </c:pt>
                <c:pt idx="435">
                  <c:v> 2020/01/05 12:45:01</c:v>
                </c:pt>
                <c:pt idx="436">
                  <c:v> 2020/01/05 13:00:01</c:v>
                </c:pt>
                <c:pt idx="437">
                  <c:v> 2020/01/05 13:15:00</c:v>
                </c:pt>
                <c:pt idx="438">
                  <c:v> 2020/01/05 13:30:00</c:v>
                </c:pt>
                <c:pt idx="439">
                  <c:v> 2020/01/05 13:45:00</c:v>
                </c:pt>
                <c:pt idx="440">
                  <c:v> 2020/01/05 14:00:00</c:v>
                </c:pt>
                <c:pt idx="441">
                  <c:v> 2020/01/05 14:15:01</c:v>
                </c:pt>
                <c:pt idx="442">
                  <c:v> 2020/01/05 14:30:01</c:v>
                </c:pt>
                <c:pt idx="443">
                  <c:v> 2020/01/05 14:45:00</c:v>
                </c:pt>
                <c:pt idx="444">
                  <c:v> 2020/01/05 15:00:00</c:v>
                </c:pt>
                <c:pt idx="445">
                  <c:v> 2020/01/05 15:15:00</c:v>
                </c:pt>
                <c:pt idx="446">
                  <c:v> 2020/01/05 15:30:00</c:v>
                </c:pt>
                <c:pt idx="447">
                  <c:v> 2020/01/05 15:45:00</c:v>
                </c:pt>
                <c:pt idx="448">
                  <c:v> 2020/01/05 16:00:00</c:v>
                </c:pt>
                <c:pt idx="449">
                  <c:v> 2020/01/05 16:15:00</c:v>
                </c:pt>
                <c:pt idx="450">
                  <c:v> 2020/01/05 16:30:01</c:v>
                </c:pt>
                <c:pt idx="451">
                  <c:v> 2020/01/05 16:45:00</c:v>
                </c:pt>
                <c:pt idx="452">
                  <c:v> 2020/01/05 17:00:00</c:v>
                </c:pt>
                <c:pt idx="453">
                  <c:v> 2020/01/05 17:15:00</c:v>
                </c:pt>
                <c:pt idx="454">
                  <c:v> 2020/01/05 17:30:01</c:v>
                </c:pt>
                <c:pt idx="455">
                  <c:v> 2020/01/05 17:45:00</c:v>
                </c:pt>
                <c:pt idx="456">
                  <c:v> 2020/01/05 18:00:00</c:v>
                </c:pt>
                <c:pt idx="457">
                  <c:v> 2020/01/05 18:15:00</c:v>
                </c:pt>
                <c:pt idx="458">
                  <c:v> 2020/01/05 18:30:00</c:v>
                </c:pt>
                <c:pt idx="459">
                  <c:v> 2020/01/05 18:45:00</c:v>
                </c:pt>
                <c:pt idx="460">
                  <c:v> 2020/01/05 19:00:00</c:v>
                </c:pt>
                <c:pt idx="461">
                  <c:v> 2020/01/05 19:15:00</c:v>
                </c:pt>
                <c:pt idx="462">
                  <c:v> 2020/01/05 19:30:00</c:v>
                </c:pt>
                <c:pt idx="463">
                  <c:v> 2020/01/05 19:45:00</c:v>
                </c:pt>
                <c:pt idx="464">
                  <c:v> 2020/01/05 20:00:00</c:v>
                </c:pt>
                <c:pt idx="465">
                  <c:v> 2020/01/05 20:15:00</c:v>
                </c:pt>
                <c:pt idx="466">
                  <c:v> 2020/01/05 20:30:00</c:v>
                </c:pt>
                <c:pt idx="467">
                  <c:v> 2020/01/05 20:45:00</c:v>
                </c:pt>
                <c:pt idx="468">
                  <c:v> 2020/01/05 21:00:00</c:v>
                </c:pt>
                <c:pt idx="469">
                  <c:v> 2020/01/05 21:15:00</c:v>
                </c:pt>
                <c:pt idx="470">
                  <c:v> 2020/01/05 21:30:00</c:v>
                </c:pt>
                <c:pt idx="471">
                  <c:v> 2020/01/05 21:45:00</c:v>
                </c:pt>
                <c:pt idx="472">
                  <c:v> 2020/01/05 22:00:00</c:v>
                </c:pt>
                <c:pt idx="473">
                  <c:v> 2020/01/05 22:15:00</c:v>
                </c:pt>
                <c:pt idx="474">
                  <c:v> 2020/01/05 22:30:00</c:v>
                </c:pt>
                <c:pt idx="475">
                  <c:v> 2020/01/05 22:45:00</c:v>
                </c:pt>
                <c:pt idx="476">
                  <c:v> 2020/01/05 23:00:00</c:v>
                </c:pt>
                <c:pt idx="477">
                  <c:v> 2020/01/05 23:15:01</c:v>
                </c:pt>
                <c:pt idx="478">
                  <c:v> 2020/01/05 23:30:00</c:v>
                </c:pt>
                <c:pt idx="479">
                  <c:v> 2020/01/05 23:45:00</c:v>
                </c:pt>
                <c:pt idx="480">
                  <c:v> 2020/01/06 00:00:00</c:v>
                </c:pt>
                <c:pt idx="481">
                  <c:v> 2020/01/06 00:15:00</c:v>
                </c:pt>
                <c:pt idx="482">
                  <c:v> 2020/01/06 00:30:00</c:v>
                </c:pt>
                <c:pt idx="483">
                  <c:v> 2020/01/06 00:45:00</c:v>
                </c:pt>
                <c:pt idx="484">
                  <c:v> 2020/01/06 01:00:00</c:v>
                </c:pt>
                <c:pt idx="485">
                  <c:v> 2020/01/06 01:15:01</c:v>
                </c:pt>
                <c:pt idx="486">
                  <c:v> 2020/01/06 01:30:01</c:v>
                </c:pt>
                <c:pt idx="487">
                  <c:v> 2020/01/06 01:45:01</c:v>
                </c:pt>
                <c:pt idx="488">
                  <c:v> 2020/01/06 02:00:01</c:v>
                </c:pt>
                <c:pt idx="489">
                  <c:v> 2020/01/06 02:15:01</c:v>
                </c:pt>
                <c:pt idx="490">
                  <c:v> 2020/01/06 02:30:01</c:v>
                </c:pt>
                <c:pt idx="491">
                  <c:v> 2020/01/06 02:45:01</c:v>
                </c:pt>
                <c:pt idx="492">
                  <c:v> 2020/01/06 03:00:01</c:v>
                </c:pt>
                <c:pt idx="493">
                  <c:v> 2020/01/06 03:15:00</c:v>
                </c:pt>
                <c:pt idx="494">
                  <c:v> 2020/01/06 03:30:00</c:v>
                </c:pt>
                <c:pt idx="495">
                  <c:v> 2020/01/06 03:45:04</c:v>
                </c:pt>
                <c:pt idx="496">
                  <c:v> 2020/01/06 04:00:00</c:v>
                </c:pt>
                <c:pt idx="497">
                  <c:v> 2020/01/06 04:15:00</c:v>
                </c:pt>
                <c:pt idx="498">
                  <c:v> 2020/01/06 04:30:00</c:v>
                </c:pt>
                <c:pt idx="499">
                  <c:v> 2020/01/06 04:45:00</c:v>
                </c:pt>
                <c:pt idx="500">
                  <c:v> 2020/01/06 05:00:00</c:v>
                </c:pt>
                <c:pt idx="501">
                  <c:v> 2020/01/06 05:15:00</c:v>
                </c:pt>
                <c:pt idx="502">
                  <c:v> 2020/01/06 05:30:00</c:v>
                </c:pt>
                <c:pt idx="503">
                  <c:v> 2020/01/06 05:45:00</c:v>
                </c:pt>
                <c:pt idx="504">
                  <c:v> 2020/01/06 06:00:00</c:v>
                </c:pt>
                <c:pt idx="505">
                  <c:v> 2020/01/06 06:15:01</c:v>
                </c:pt>
                <c:pt idx="506">
                  <c:v> 2020/01/06 06:30:00</c:v>
                </c:pt>
                <c:pt idx="507">
                  <c:v> 2020/01/06 06:45:00</c:v>
                </c:pt>
                <c:pt idx="508">
                  <c:v> 2020/01/06 07:00:00</c:v>
                </c:pt>
                <c:pt idx="509">
                  <c:v> 2020/01/06 07:15:00</c:v>
                </c:pt>
                <c:pt idx="510">
                  <c:v> 2020/01/06 07:30:00</c:v>
                </c:pt>
                <c:pt idx="511">
                  <c:v> 2020/01/06 07:45:00</c:v>
                </c:pt>
                <c:pt idx="512">
                  <c:v> 2020/01/06 08:00:45</c:v>
                </c:pt>
                <c:pt idx="513">
                  <c:v> 2020/01/06 08:15:00</c:v>
                </c:pt>
                <c:pt idx="514">
                  <c:v> 2020/01/06 08:30:00</c:v>
                </c:pt>
                <c:pt idx="515">
                  <c:v> 2020/01/06 08:45:00</c:v>
                </c:pt>
                <c:pt idx="516">
                  <c:v> 2020/01/06 09:00:00</c:v>
                </c:pt>
                <c:pt idx="517">
                  <c:v> 2020/01/06 09:15:01</c:v>
                </c:pt>
                <c:pt idx="518">
                  <c:v> 2020/01/06 09:30:00</c:v>
                </c:pt>
                <c:pt idx="519">
                  <c:v> 2020/01/06 09:45:00</c:v>
                </c:pt>
                <c:pt idx="520">
                  <c:v> 2020/01/06 10:00:00</c:v>
                </c:pt>
                <c:pt idx="521">
                  <c:v> 2020/01/06 10:15:00</c:v>
                </c:pt>
                <c:pt idx="522">
                  <c:v> 2020/01/06 10:30:00</c:v>
                </c:pt>
                <c:pt idx="523">
                  <c:v> 2020/01/06 10:45:00</c:v>
                </c:pt>
                <c:pt idx="524">
                  <c:v> 2020/01/06 11:00:00</c:v>
                </c:pt>
                <c:pt idx="525">
                  <c:v> 2020/01/06 11:15:01</c:v>
                </c:pt>
                <c:pt idx="526">
                  <c:v> 2020/01/06 11:30:00</c:v>
                </c:pt>
                <c:pt idx="527">
                  <c:v> 2020/01/06 11:45:00</c:v>
                </c:pt>
                <c:pt idx="528">
                  <c:v> 2020/01/06 12:00:00</c:v>
                </c:pt>
                <c:pt idx="529">
                  <c:v> 2020/01/06 12:15:00</c:v>
                </c:pt>
                <c:pt idx="530">
                  <c:v> 2020/01/06 12:30:01</c:v>
                </c:pt>
                <c:pt idx="531">
                  <c:v> 2020/01/06 12:45:01</c:v>
                </c:pt>
                <c:pt idx="532">
                  <c:v> 2020/01/06 13:00:00</c:v>
                </c:pt>
                <c:pt idx="533">
                  <c:v> 2020/01/06 13:15:00</c:v>
                </c:pt>
                <c:pt idx="534">
                  <c:v> 2020/01/06 13:30:00</c:v>
                </c:pt>
                <c:pt idx="535">
                  <c:v> 2020/01/06 13:45:00</c:v>
                </c:pt>
                <c:pt idx="536">
                  <c:v> 2020/01/06 14:00:00</c:v>
                </c:pt>
                <c:pt idx="537">
                  <c:v> 2020/01/06 14:15:00</c:v>
                </c:pt>
                <c:pt idx="538">
                  <c:v> 2020/01/06 14:30:00</c:v>
                </c:pt>
                <c:pt idx="539">
                  <c:v> 2020/01/06 14:45:00</c:v>
                </c:pt>
                <c:pt idx="540">
                  <c:v> 2020/01/06 15:00:00</c:v>
                </c:pt>
                <c:pt idx="541">
                  <c:v> 2020/01/06 15:15:00</c:v>
                </c:pt>
                <c:pt idx="542">
                  <c:v> 2020/01/06 15:30:00</c:v>
                </c:pt>
                <c:pt idx="543">
                  <c:v> 2020/01/06 15:45:01</c:v>
                </c:pt>
                <c:pt idx="544">
                  <c:v> 2020/01/06 16:00:01</c:v>
                </c:pt>
                <c:pt idx="545">
                  <c:v> 2020/01/06 16:15:00</c:v>
                </c:pt>
                <c:pt idx="546">
                  <c:v> 2020/01/06 16:30:00</c:v>
                </c:pt>
                <c:pt idx="547">
                  <c:v> 2020/01/06 16:45:00</c:v>
                </c:pt>
                <c:pt idx="548">
                  <c:v> 2020/01/06 17:00:00</c:v>
                </c:pt>
                <c:pt idx="549">
                  <c:v> 2020/01/06 17:15:00</c:v>
                </c:pt>
                <c:pt idx="550">
                  <c:v> 2020/01/06 17:30:00</c:v>
                </c:pt>
                <c:pt idx="551">
                  <c:v> 2020/01/06 17:45:01</c:v>
                </c:pt>
                <c:pt idx="552">
                  <c:v> 2020/01/06 18:00:01</c:v>
                </c:pt>
                <c:pt idx="553">
                  <c:v> 2020/01/06 18:15:00</c:v>
                </c:pt>
                <c:pt idx="554">
                  <c:v> 2020/01/06 18:30:00</c:v>
                </c:pt>
                <c:pt idx="555">
                  <c:v> 2020/01/06 18:45:00</c:v>
                </c:pt>
                <c:pt idx="556">
                  <c:v> 2020/01/06 19:00:00</c:v>
                </c:pt>
                <c:pt idx="557">
                  <c:v> 2020/01/06 19:15:00</c:v>
                </c:pt>
                <c:pt idx="558">
                  <c:v> 2020/01/06 19:30:00</c:v>
                </c:pt>
                <c:pt idx="559">
                  <c:v> 2020/01/06 19:45:00</c:v>
                </c:pt>
                <c:pt idx="560">
                  <c:v> 2020/01/06 20:00:00</c:v>
                </c:pt>
                <c:pt idx="561">
                  <c:v> 2020/01/06 20:15:00</c:v>
                </c:pt>
                <c:pt idx="562">
                  <c:v> 2020/01/06 20:30:00</c:v>
                </c:pt>
                <c:pt idx="563">
                  <c:v> 2020/01/06 20:45:00</c:v>
                </c:pt>
                <c:pt idx="564">
                  <c:v> 2020/01/06 21:00:00</c:v>
                </c:pt>
                <c:pt idx="565">
                  <c:v> 2020/01/06 21:15:00</c:v>
                </c:pt>
                <c:pt idx="566">
                  <c:v> 2020/01/06 21:30:09</c:v>
                </c:pt>
                <c:pt idx="567">
                  <c:v> 2020/01/06 21:45:01</c:v>
                </c:pt>
                <c:pt idx="568">
                  <c:v> 2020/01/06 22:00:01</c:v>
                </c:pt>
                <c:pt idx="569">
                  <c:v> 2020/01/06 22:15:01</c:v>
                </c:pt>
                <c:pt idx="570">
                  <c:v> 2020/01/06 22:30:00</c:v>
                </c:pt>
                <c:pt idx="571">
                  <c:v> 2020/01/06 22:45:01</c:v>
                </c:pt>
                <c:pt idx="572">
                  <c:v> 2020/01/06 23:00:01</c:v>
                </c:pt>
                <c:pt idx="573">
                  <c:v> 2020/01/06 23:15:01</c:v>
                </c:pt>
                <c:pt idx="574">
                  <c:v> 2020/01/06 23:30:01</c:v>
                </c:pt>
                <c:pt idx="575">
                  <c:v> 2020/01/06 23:45:01</c:v>
                </c:pt>
                <c:pt idx="576">
                  <c:v> 2020/01/07 00:00:01</c:v>
                </c:pt>
                <c:pt idx="577">
                  <c:v> 2020/01/07 00:15:01</c:v>
                </c:pt>
                <c:pt idx="578">
                  <c:v> 2020/01/07 00:30:01</c:v>
                </c:pt>
                <c:pt idx="579">
                  <c:v> 2020/01/07 00:45:01</c:v>
                </c:pt>
                <c:pt idx="580">
                  <c:v> 2020/01/07 01:00:01</c:v>
                </c:pt>
                <c:pt idx="581">
                  <c:v> 2020/01/07 01:15:01</c:v>
                </c:pt>
                <c:pt idx="582">
                  <c:v> 2020/01/07 01:30:01</c:v>
                </c:pt>
                <c:pt idx="583">
                  <c:v> 2020/01/07 01:45:01</c:v>
                </c:pt>
                <c:pt idx="584">
                  <c:v> 2020/01/07 02:00:01</c:v>
                </c:pt>
                <c:pt idx="585">
                  <c:v> 2020/01/07 02:15:01</c:v>
                </c:pt>
                <c:pt idx="586">
                  <c:v> 2020/01/07 02:30:00</c:v>
                </c:pt>
                <c:pt idx="587">
                  <c:v> 2020/01/07 02:45:01</c:v>
                </c:pt>
                <c:pt idx="588">
                  <c:v> 2020/01/07 03:00:01</c:v>
                </c:pt>
                <c:pt idx="589">
                  <c:v> 2020/01/07 03:15:01</c:v>
                </c:pt>
                <c:pt idx="590">
                  <c:v> 2020/01/07 03:30:01</c:v>
                </c:pt>
                <c:pt idx="591">
                  <c:v> 2020/01/07 03:45:05</c:v>
                </c:pt>
                <c:pt idx="592">
                  <c:v> 2020/01/07 04:00:01</c:v>
                </c:pt>
                <c:pt idx="593">
                  <c:v> 2020/01/07 04:15:01</c:v>
                </c:pt>
                <c:pt idx="594">
                  <c:v> 2020/01/07 04:30:00</c:v>
                </c:pt>
                <c:pt idx="595">
                  <c:v> 2020/01/07 04:45:00</c:v>
                </c:pt>
                <c:pt idx="596">
                  <c:v> 2020/01/07 05:00:00</c:v>
                </c:pt>
                <c:pt idx="597">
                  <c:v> 2020/01/07 05:15:00</c:v>
                </c:pt>
                <c:pt idx="598">
                  <c:v> 2020/01/07 05:30:00</c:v>
                </c:pt>
                <c:pt idx="599">
                  <c:v> 2020/01/07 05:45:00</c:v>
                </c:pt>
                <c:pt idx="600">
                  <c:v> 2020/01/07 06:00:00</c:v>
                </c:pt>
                <c:pt idx="601">
                  <c:v> 2020/01/07 06:15:00</c:v>
                </c:pt>
                <c:pt idx="602">
                  <c:v> 2020/01/07 06:30:00</c:v>
                </c:pt>
                <c:pt idx="603">
                  <c:v> 2020/01/07 06:45:00</c:v>
                </c:pt>
                <c:pt idx="604">
                  <c:v> 2020/01/07 07:00:00</c:v>
                </c:pt>
                <c:pt idx="605">
                  <c:v> 2020/01/07 07:15:00</c:v>
                </c:pt>
                <c:pt idx="606">
                  <c:v> 2020/01/07 07:30:00</c:v>
                </c:pt>
                <c:pt idx="607">
                  <c:v> 2020/01/07 07:45:00</c:v>
                </c:pt>
                <c:pt idx="608">
                  <c:v> 2020/01/07 08:00:50</c:v>
                </c:pt>
                <c:pt idx="609">
                  <c:v> 2020/01/07 08:15:00</c:v>
                </c:pt>
                <c:pt idx="610">
                  <c:v> 2020/01/07 08:30:00</c:v>
                </c:pt>
                <c:pt idx="611">
                  <c:v> 2020/01/07 08:45:00</c:v>
                </c:pt>
                <c:pt idx="612">
                  <c:v> 2020/01/07 09:00:00</c:v>
                </c:pt>
                <c:pt idx="613">
                  <c:v> 2020/01/07 09:15:00</c:v>
                </c:pt>
                <c:pt idx="614">
                  <c:v> 2020/01/07 09:30:00</c:v>
                </c:pt>
                <c:pt idx="615">
                  <c:v> 2020/01/07 09:45:00</c:v>
                </c:pt>
                <c:pt idx="616">
                  <c:v> 2020/01/07 10:00:00</c:v>
                </c:pt>
                <c:pt idx="617">
                  <c:v> 2020/01/07 10:15:00</c:v>
                </c:pt>
                <c:pt idx="618">
                  <c:v> 2020/01/07 10:30:00</c:v>
                </c:pt>
                <c:pt idx="619">
                  <c:v> 2020/01/07 10:45:00</c:v>
                </c:pt>
                <c:pt idx="620">
                  <c:v> 2020/01/07 11:00:00</c:v>
                </c:pt>
                <c:pt idx="621">
                  <c:v> 2020/01/07 11:15:00</c:v>
                </c:pt>
                <c:pt idx="622">
                  <c:v> 2020/01/07 11:30:00</c:v>
                </c:pt>
                <c:pt idx="623">
                  <c:v> 2020/01/07 11:45:00</c:v>
                </c:pt>
                <c:pt idx="624">
                  <c:v> 2020/01/07 12:00:00</c:v>
                </c:pt>
                <c:pt idx="625">
                  <c:v> 2020/01/07 12:15:00</c:v>
                </c:pt>
                <c:pt idx="626">
                  <c:v> 2020/01/07 12:30:00</c:v>
                </c:pt>
                <c:pt idx="627">
                  <c:v> 2020/01/07 12:45:00</c:v>
                </c:pt>
                <c:pt idx="628">
                  <c:v> 2020/01/07 13:00:00</c:v>
                </c:pt>
                <c:pt idx="629">
                  <c:v> 2020/01/07 13:15:00</c:v>
                </c:pt>
                <c:pt idx="630">
                  <c:v> 2020/01/07 13:30:00</c:v>
                </c:pt>
                <c:pt idx="631">
                  <c:v> 2020/01/07 13:45:00</c:v>
                </c:pt>
                <c:pt idx="632">
                  <c:v> 2020/01/07 14:00:00</c:v>
                </c:pt>
                <c:pt idx="633">
                  <c:v> 2020/01/07 14:15:00</c:v>
                </c:pt>
                <c:pt idx="634">
                  <c:v> 2020/01/07 14:30:00</c:v>
                </c:pt>
                <c:pt idx="635">
                  <c:v> 2020/01/07 14:45:00</c:v>
                </c:pt>
                <c:pt idx="636">
                  <c:v> 2020/01/07 15:00:00</c:v>
                </c:pt>
                <c:pt idx="637">
                  <c:v> 2020/01/07 15:15:00</c:v>
                </c:pt>
                <c:pt idx="638">
                  <c:v> 2020/01/07 15:30:00</c:v>
                </c:pt>
                <c:pt idx="639">
                  <c:v> 2020/01/07 15:45:00</c:v>
                </c:pt>
                <c:pt idx="640">
                  <c:v> 2020/01/07 16:00:00</c:v>
                </c:pt>
                <c:pt idx="641">
                  <c:v> 2020/01/07 16:15:01</c:v>
                </c:pt>
                <c:pt idx="642">
                  <c:v> 2020/01/07 16:30:01</c:v>
                </c:pt>
                <c:pt idx="643">
                  <c:v> 2020/01/07 16:45:01</c:v>
                </c:pt>
                <c:pt idx="644">
                  <c:v> 2020/01/07 17:00:01</c:v>
                </c:pt>
                <c:pt idx="645">
                  <c:v> 2020/01/07 17:15:00</c:v>
                </c:pt>
                <c:pt idx="646">
                  <c:v> 2020/01/07 17:30:00</c:v>
                </c:pt>
                <c:pt idx="647">
                  <c:v> 2020/01/07 17:45:00</c:v>
                </c:pt>
                <c:pt idx="648">
                  <c:v> 2020/01/07 18:00:00</c:v>
                </c:pt>
                <c:pt idx="649">
                  <c:v> 2020/01/07 18:15:00</c:v>
                </c:pt>
                <c:pt idx="650">
                  <c:v> 2020/01/07 18:30:01</c:v>
                </c:pt>
                <c:pt idx="651">
                  <c:v> 2020/01/07 18:45:00</c:v>
                </c:pt>
                <c:pt idx="652">
                  <c:v> 2020/01/07 19:00:00</c:v>
                </c:pt>
                <c:pt idx="653">
                  <c:v> 2020/01/07 19:15:00</c:v>
                </c:pt>
                <c:pt idx="654">
                  <c:v> 2020/01/07 19:30:00</c:v>
                </c:pt>
                <c:pt idx="655">
                  <c:v> 2020/01/07 19:45:01</c:v>
                </c:pt>
                <c:pt idx="656">
                  <c:v> 2020/01/07 20:00:00</c:v>
                </c:pt>
                <c:pt idx="657">
                  <c:v> 2020/01/07 20:15:00</c:v>
                </c:pt>
                <c:pt idx="658">
                  <c:v> 2020/01/07 20:30:01</c:v>
                </c:pt>
                <c:pt idx="659">
                  <c:v> 2020/01/07 20:45:00</c:v>
                </c:pt>
                <c:pt idx="660">
                  <c:v> 2020/01/07 21:00:00</c:v>
                </c:pt>
                <c:pt idx="661">
                  <c:v> 2020/01/07 21:15:00</c:v>
                </c:pt>
                <c:pt idx="662">
                  <c:v> 2020/01/07 21:30:00</c:v>
                </c:pt>
                <c:pt idx="663">
                  <c:v> 2020/01/07 21:45:00</c:v>
                </c:pt>
                <c:pt idx="664">
                  <c:v> 2020/01/07 22:00:00</c:v>
                </c:pt>
                <c:pt idx="665">
                  <c:v> 2020/01/07 22:15:00</c:v>
                </c:pt>
                <c:pt idx="666">
                  <c:v> 2020/01/07 22:30:00</c:v>
                </c:pt>
                <c:pt idx="667">
                  <c:v> 2020/01/07 22:45:00</c:v>
                </c:pt>
                <c:pt idx="668">
                  <c:v> 2020/01/07 23:00:01</c:v>
                </c:pt>
                <c:pt idx="669">
                  <c:v> 2020/01/07 23:15:00</c:v>
                </c:pt>
                <c:pt idx="670">
                  <c:v> 2020/01/07 23:30:00</c:v>
                </c:pt>
                <c:pt idx="671">
                  <c:v> 2020/01/07 23:45:00</c:v>
                </c:pt>
                <c:pt idx="672">
                  <c:v> 2020/01/08 00:00:00</c:v>
                </c:pt>
                <c:pt idx="673">
                  <c:v> 2020/01/08 00:15:00</c:v>
                </c:pt>
                <c:pt idx="674">
                  <c:v> 2020/01/08 00:30:00</c:v>
                </c:pt>
                <c:pt idx="675">
                  <c:v> 2020/01/08 00:45:01</c:v>
                </c:pt>
                <c:pt idx="676">
                  <c:v> 2020/01/08 01:00:00</c:v>
                </c:pt>
                <c:pt idx="677">
                  <c:v> 2020/01/08 01:15:00</c:v>
                </c:pt>
                <c:pt idx="678">
                  <c:v> 2020/01/08 01:30:00</c:v>
                </c:pt>
                <c:pt idx="679">
                  <c:v> 2020/01/08 01:45:00</c:v>
                </c:pt>
                <c:pt idx="680">
                  <c:v> 2020/01/08 02:00:00</c:v>
                </c:pt>
                <c:pt idx="681">
                  <c:v> 2020/01/08 02:15:00</c:v>
                </c:pt>
                <c:pt idx="682">
                  <c:v> 2020/01/08 02:30:00</c:v>
                </c:pt>
                <c:pt idx="683">
                  <c:v> 2020/01/08 02:45:00</c:v>
                </c:pt>
                <c:pt idx="684">
                  <c:v> 2020/01/08 03:00:00</c:v>
                </c:pt>
                <c:pt idx="685">
                  <c:v> 2020/01/08 03:15:00</c:v>
                </c:pt>
                <c:pt idx="686">
                  <c:v> 2020/01/08 03:30:00</c:v>
                </c:pt>
                <c:pt idx="687">
                  <c:v> 2020/01/08 03:45:04</c:v>
                </c:pt>
                <c:pt idx="688">
                  <c:v> 2020/01/08 04:00:00</c:v>
                </c:pt>
                <c:pt idx="689">
                  <c:v> 2020/01/08 04:15:00</c:v>
                </c:pt>
                <c:pt idx="690">
                  <c:v> 2020/01/08 04:30:00</c:v>
                </c:pt>
                <c:pt idx="691">
                  <c:v> 2020/01/08 04:45:01</c:v>
                </c:pt>
                <c:pt idx="692">
                  <c:v> 2020/01/08 05:00:00</c:v>
                </c:pt>
                <c:pt idx="693">
                  <c:v> 2020/01/08 05:15:00</c:v>
                </c:pt>
                <c:pt idx="694">
                  <c:v> 2020/01/08 05:30:00</c:v>
                </c:pt>
                <c:pt idx="695">
                  <c:v> 2020/01/08 05:45:00</c:v>
                </c:pt>
                <c:pt idx="696">
                  <c:v> 2020/01/08 06:00:00</c:v>
                </c:pt>
                <c:pt idx="697">
                  <c:v> 2020/01/08 06:15:00</c:v>
                </c:pt>
                <c:pt idx="698">
                  <c:v> 2020/01/08 06:30:01</c:v>
                </c:pt>
                <c:pt idx="699">
                  <c:v> 2020/01/08 06:45:00</c:v>
                </c:pt>
                <c:pt idx="700">
                  <c:v> 2020/01/08 07:00:00</c:v>
                </c:pt>
                <c:pt idx="701">
                  <c:v> 2020/01/08 07:15:01</c:v>
                </c:pt>
                <c:pt idx="702">
                  <c:v> 2020/01/08 07:30:01</c:v>
                </c:pt>
                <c:pt idx="703">
                  <c:v> 2020/01/08 07:45:00</c:v>
                </c:pt>
                <c:pt idx="704">
                  <c:v> 2020/01/08 08:00:15</c:v>
                </c:pt>
                <c:pt idx="705">
                  <c:v> 2020/01/08 08:15:00</c:v>
                </c:pt>
                <c:pt idx="706">
                  <c:v> 2020/01/08 08:30:01</c:v>
                </c:pt>
                <c:pt idx="707">
                  <c:v> 2020/01/08 08:45:01</c:v>
                </c:pt>
                <c:pt idx="708">
                  <c:v> 2020/01/08 09:00:00</c:v>
                </c:pt>
                <c:pt idx="709">
                  <c:v> 2020/01/08 09:15:00</c:v>
                </c:pt>
                <c:pt idx="710">
                  <c:v> 2020/01/08 09:30:00</c:v>
                </c:pt>
                <c:pt idx="711">
                  <c:v> 2020/01/08 09:45:00</c:v>
                </c:pt>
                <c:pt idx="712">
                  <c:v> 2020/01/08 10:00:00</c:v>
                </c:pt>
                <c:pt idx="713">
                  <c:v> 2020/01/08 10:15:00</c:v>
                </c:pt>
                <c:pt idx="714">
                  <c:v> 2020/01/08 10:30:00</c:v>
                </c:pt>
                <c:pt idx="715">
                  <c:v> 2020/01/08 10:45:00</c:v>
                </c:pt>
                <c:pt idx="716">
                  <c:v> 2020/01/08 11:00:00</c:v>
                </c:pt>
                <c:pt idx="717">
                  <c:v> 2020/01/08 11:15:00</c:v>
                </c:pt>
                <c:pt idx="718">
                  <c:v> 2020/01/08 11:30:00</c:v>
                </c:pt>
                <c:pt idx="719">
                  <c:v> 2020/01/08 11:45:00</c:v>
                </c:pt>
                <c:pt idx="720">
                  <c:v> 2020/01/08 12:00:00</c:v>
                </c:pt>
                <c:pt idx="721">
                  <c:v> 2020/01/08 12:15:01</c:v>
                </c:pt>
                <c:pt idx="722">
                  <c:v> 2020/01/08 12:30:00</c:v>
                </c:pt>
                <c:pt idx="723">
                  <c:v> 2020/01/08 12:45:00</c:v>
                </c:pt>
                <c:pt idx="724">
                  <c:v> 2020/01/08 13:00:00</c:v>
                </c:pt>
                <c:pt idx="725">
                  <c:v> 2020/01/08 13:15:00</c:v>
                </c:pt>
                <c:pt idx="726">
                  <c:v> 2020/01/08 13:30:00</c:v>
                </c:pt>
                <c:pt idx="727">
                  <c:v> 2020/01/08 13:45:01</c:v>
                </c:pt>
                <c:pt idx="728">
                  <c:v> 2020/01/08 14:00:00</c:v>
                </c:pt>
                <c:pt idx="729">
                  <c:v> 2020/01/08 14:15:00</c:v>
                </c:pt>
                <c:pt idx="730">
                  <c:v> 2020/01/08 14:30:00</c:v>
                </c:pt>
                <c:pt idx="731">
                  <c:v> 2020/01/08 14:45:00</c:v>
                </c:pt>
                <c:pt idx="732">
                  <c:v> 2020/01/08 15:00:00</c:v>
                </c:pt>
                <c:pt idx="733">
                  <c:v> 2020/01/08 15:15:00</c:v>
                </c:pt>
                <c:pt idx="734">
                  <c:v> 2020/01/08 15:30:00</c:v>
                </c:pt>
                <c:pt idx="735">
                  <c:v> 2020/01/08 15:45:01</c:v>
                </c:pt>
                <c:pt idx="736">
                  <c:v> 2020/01/08 16:00:00</c:v>
                </c:pt>
                <c:pt idx="737">
                  <c:v> 2020/01/08 16:15:00</c:v>
                </c:pt>
                <c:pt idx="738">
                  <c:v> 2020/01/08 16:30:00</c:v>
                </c:pt>
                <c:pt idx="739">
                  <c:v> 2020/01/08 16:45:00</c:v>
                </c:pt>
                <c:pt idx="740">
                  <c:v> 2020/01/08 17:00:00</c:v>
                </c:pt>
                <c:pt idx="741">
                  <c:v> 2020/01/08 17:15:00</c:v>
                </c:pt>
                <c:pt idx="742">
                  <c:v> 2020/01/08 17:30:00</c:v>
                </c:pt>
                <c:pt idx="743">
                  <c:v> 2020/01/08 17:45:00</c:v>
                </c:pt>
                <c:pt idx="744">
                  <c:v> 2020/01/08 18:00:00</c:v>
                </c:pt>
                <c:pt idx="745">
                  <c:v> 2020/01/08 18:15:00</c:v>
                </c:pt>
                <c:pt idx="746">
                  <c:v> 2020/01/08 18:30:00</c:v>
                </c:pt>
                <c:pt idx="747">
                  <c:v> 2020/01/08 18:45:00</c:v>
                </c:pt>
                <c:pt idx="748">
                  <c:v> 2020/01/08 19:00:00</c:v>
                </c:pt>
                <c:pt idx="749">
                  <c:v> 2020/01/08 19:15:00</c:v>
                </c:pt>
                <c:pt idx="750">
                  <c:v> 2020/01/08 19:30:00</c:v>
                </c:pt>
                <c:pt idx="751">
                  <c:v> 2020/01/08 19:45:00</c:v>
                </c:pt>
                <c:pt idx="752">
                  <c:v> 2020/01/08 20:00:00</c:v>
                </c:pt>
                <c:pt idx="753">
                  <c:v> 2020/01/08 20:15:00</c:v>
                </c:pt>
                <c:pt idx="754">
                  <c:v> 2020/01/08 20:30:00</c:v>
                </c:pt>
                <c:pt idx="755">
                  <c:v> 2020/01/08 20:45:00</c:v>
                </c:pt>
                <c:pt idx="756">
                  <c:v> 2020/01/08 21:00:00</c:v>
                </c:pt>
                <c:pt idx="757">
                  <c:v> 2020/01/08 21:15:00</c:v>
                </c:pt>
                <c:pt idx="758">
                  <c:v> 2020/01/08 21:30:00</c:v>
                </c:pt>
                <c:pt idx="759">
                  <c:v> 2020/01/08 21:45:00</c:v>
                </c:pt>
                <c:pt idx="760">
                  <c:v> 2020/01/08 22:00:00</c:v>
                </c:pt>
                <c:pt idx="761">
                  <c:v> 2020/01/08 22:15:00</c:v>
                </c:pt>
                <c:pt idx="762">
                  <c:v> 2020/01/08 22:30:00</c:v>
                </c:pt>
                <c:pt idx="763">
                  <c:v> 2020/01/08 22:45:00</c:v>
                </c:pt>
                <c:pt idx="764">
                  <c:v> 2020/01/08 23:00:00</c:v>
                </c:pt>
                <c:pt idx="765">
                  <c:v> 2020/01/08 23:15:01</c:v>
                </c:pt>
                <c:pt idx="766">
                  <c:v> 2020/01/08 23:30:01</c:v>
                </c:pt>
                <c:pt idx="767">
                  <c:v> 2020/01/08 23:45:00</c:v>
                </c:pt>
                <c:pt idx="768">
                  <c:v> 2020/01/09 00:00:00</c:v>
                </c:pt>
                <c:pt idx="769">
                  <c:v> 2020/01/09 00:15:00</c:v>
                </c:pt>
                <c:pt idx="770">
                  <c:v> 2020/01/09 00:30:00</c:v>
                </c:pt>
                <c:pt idx="771">
                  <c:v> 2020/01/09 00:45:00</c:v>
                </c:pt>
                <c:pt idx="772">
                  <c:v> 2020/01/09 01:00:00</c:v>
                </c:pt>
                <c:pt idx="773">
                  <c:v> 2020/01/09 01:15:00</c:v>
                </c:pt>
                <c:pt idx="774">
                  <c:v> 2020/01/09 01:30:00</c:v>
                </c:pt>
                <c:pt idx="775">
                  <c:v> 2020/01/09 01:45:00</c:v>
                </c:pt>
                <c:pt idx="776">
                  <c:v> 2020/01/09 02:00:00</c:v>
                </c:pt>
                <c:pt idx="777">
                  <c:v> 2020/01/09 02:15:00</c:v>
                </c:pt>
                <c:pt idx="778">
                  <c:v> 2020/01/09 02:30:00</c:v>
                </c:pt>
                <c:pt idx="779">
                  <c:v> 2020/01/09 02:45:00</c:v>
                </c:pt>
                <c:pt idx="780">
                  <c:v> 2020/01/09 03:00:00</c:v>
                </c:pt>
                <c:pt idx="781">
                  <c:v> 2020/01/09 03:15:00</c:v>
                </c:pt>
                <c:pt idx="782">
                  <c:v> 2020/01/09 03:30:00</c:v>
                </c:pt>
                <c:pt idx="783">
                  <c:v> 2020/01/09 03:45:04</c:v>
                </c:pt>
                <c:pt idx="784">
                  <c:v> 2020/01/09 04:00:01</c:v>
                </c:pt>
                <c:pt idx="785">
                  <c:v> 2020/01/09 04:15:01</c:v>
                </c:pt>
                <c:pt idx="786">
                  <c:v> 2020/01/09 04:30:00</c:v>
                </c:pt>
                <c:pt idx="787">
                  <c:v> 2020/01/09 04:45:01</c:v>
                </c:pt>
                <c:pt idx="788">
                  <c:v> 2020/01/09 05:00:01</c:v>
                </c:pt>
                <c:pt idx="789">
                  <c:v> 2020/01/09 05:15:00</c:v>
                </c:pt>
                <c:pt idx="790">
                  <c:v> 2020/01/09 05:30:00</c:v>
                </c:pt>
                <c:pt idx="791">
                  <c:v> 2020/01/09 05:45:00</c:v>
                </c:pt>
                <c:pt idx="792">
                  <c:v> 2020/01/09 06:00:00</c:v>
                </c:pt>
                <c:pt idx="793">
                  <c:v> 2020/01/09 06:15:00</c:v>
                </c:pt>
                <c:pt idx="794">
                  <c:v> 2020/01/09 06:30:00</c:v>
                </c:pt>
                <c:pt idx="795">
                  <c:v> 2020/01/09 06:45:00</c:v>
                </c:pt>
                <c:pt idx="796">
                  <c:v> 2020/01/09 07:00:01</c:v>
                </c:pt>
                <c:pt idx="797">
                  <c:v> 2020/01/09 07:15:00</c:v>
                </c:pt>
                <c:pt idx="798">
                  <c:v> 2020/01/09 07:30:00</c:v>
                </c:pt>
                <c:pt idx="799">
                  <c:v> 2020/01/09 07:45:00</c:v>
                </c:pt>
                <c:pt idx="800">
                  <c:v> 2020/01/09 08:00:38</c:v>
                </c:pt>
                <c:pt idx="801">
                  <c:v> 2020/01/09 08:15:00</c:v>
                </c:pt>
                <c:pt idx="802">
                  <c:v> 2020/01/09 08:30:00</c:v>
                </c:pt>
                <c:pt idx="803">
                  <c:v> 2020/01/09 08:45:00</c:v>
                </c:pt>
                <c:pt idx="804">
                  <c:v> 2020/01/09 09:00:00</c:v>
                </c:pt>
                <c:pt idx="805">
                  <c:v> 2020/01/09 09:15:00</c:v>
                </c:pt>
                <c:pt idx="806">
                  <c:v> 2020/01/09 09:30:00</c:v>
                </c:pt>
                <c:pt idx="807">
                  <c:v> 2020/01/09 09:45:01</c:v>
                </c:pt>
                <c:pt idx="808">
                  <c:v> 2020/01/09 10:00:01</c:v>
                </c:pt>
                <c:pt idx="809">
                  <c:v> 2020/01/09 10:15:00</c:v>
                </c:pt>
                <c:pt idx="810">
                  <c:v> 2020/01/09 10:30:00</c:v>
                </c:pt>
                <c:pt idx="811">
                  <c:v> 2020/01/09 10:45:00</c:v>
                </c:pt>
                <c:pt idx="812">
                  <c:v> 2020/01/09 11:00:00</c:v>
                </c:pt>
                <c:pt idx="813">
                  <c:v> 2020/01/09 11:15:00</c:v>
                </c:pt>
                <c:pt idx="814">
                  <c:v> 2020/01/09 11:30:00</c:v>
                </c:pt>
                <c:pt idx="815">
                  <c:v> 2020/01/09 11:45:00</c:v>
                </c:pt>
                <c:pt idx="816">
                  <c:v> 2020/01/09 12:00:00</c:v>
                </c:pt>
                <c:pt idx="817">
                  <c:v> 2020/01/09 12:15:00</c:v>
                </c:pt>
                <c:pt idx="818">
                  <c:v> 2020/01/09 12:30:00</c:v>
                </c:pt>
                <c:pt idx="819">
                  <c:v> 2020/01/09 12:45:00</c:v>
                </c:pt>
                <c:pt idx="820">
                  <c:v> 2020/01/09 13:00:00</c:v>
                </c:pt>
                <c:pt idx="821">
                  <c:v> 2020/01/09 13:15:00</c:v>
                </c:pt>
                <c:pt idx="822">
                  <c:v> 2020/01/09 13:30:00</c:v>
                </c:pt>
                <c:pt idx="823">
                  <c:v> 2020/01/09 13:45:00</c:v>
                </c:pt>
                <c:pt idx="824">
                  <c:v> 2020/01/09 14:00:01</c:v>
                </c:pt>
                <c:pt idx="825">
                  <c:v> 2020/01/09 14:15:01</c:v>
                </c:pt>
                <c:pt idx="826">
                  <c:v> 2020/01/09 14:30:01</c:v>
                </c:pt>
                <c:pt idx="827">
                  <c:v> 2020/01/09 14:45:01</c:v>
                </c:pt>
                <c:pt idx="828">
                  <c:v> 2020/01/09 15:00:01</c:v>
                </c:pt>
                <c:pt idx="829">
                  <c:v> 2020/01/09 15:15:01</c:v>
                </c:pt>
                <c:pt idx="830">
                  <c:v> 2020/01/09 15:30:01</c:v>
                </c:pt>
                <c:pt idx="831">
                  <c:v> 2020/01/09 15:45:01</c:v>
                </c:pt>
                <c:pt idx="832">
                  <c:v> 2020/01/09 16:00:01</c:v>
                </c:pt>
                <c:pt idx="833">
                  <c:v> 2020/01/09 16:15:00</c:v>
                </c:pt>
                <c:pt idx="834">
                  <c:v> 2020/01/09 16:30:00</c:v>
                </c:pt>
                <c:pt idx="835">
                  <c:v> 2020/01/09 16:45:00</c:v>
                </c:pt>
                <c:pt idx="836">
                  <c:v> 2020/01/09 17:00:00</c:v>
                </c:pt>
                <c:pt idx="837">
                  <c:v> 2020/01/09 17:15:00</c:v>
                </c:pt>
                <c:pt idx="838">
                  <c:v> 2020/01/09 17:30:00</c:v>
                </c:pt>
                <c:pt idx="839">
                  <c:v> 2020/01/09 17:45:00</c:v>
                </c:pt>
                <c:pt idx="840">
                  <c:v> 2020/01/09 18:00:00</c:v>
                </c:pt>
                <c:pt idx="841">
                  <c:v> 2020/01/09 18:15:00</c:v>
                </c:pt>
                <c:pt idx="842">
                  <c:v> 2020/01/09 18:30:00</c:v>
                </c:pt>
                <c:pt idx="843">
                  <c:v> 2020/01/09 18:45:00</c:v>
                </c:pt>
                <c:pt idx="844">
                  <c:v> 2020/01/09 19:00:01</c:v>
                </c:pt>
                <c:pt idx="845">
                  <c:v> 2020/01/09 19:15:00</c:v>
                </c:pt>
                <c:pt idx="846">
                  <c:v> 2020/01/09 19:30:00</c:v>
                </c:pt>
                <c:pt idx="847">
                  <c:v> 2020/01/09 19:45:00</c:v>
                </c:pt>
                <c:pt idx="848">
                  <c:v> 2020/01/09 20:00:01</c:v>
                </c:pt>
                <c:pt idx="849">
                  <c:v> 2020/01/09 20:15:01</c:v>
                </c:pt>
                <c:pt idx="850">
                  <c:v> 2020/01/09 20:30:00</c:v>
                </c:pt>
                <c:pt idx="851">
                  <c:v> 2020/01/09 20:45:01</c:v>
                </c:pt>
                <c:pt idx="852">
                  <c:v> 2020/01/09 21:00:00</c:v>
                </c:pt>
                <c:pt idx="853">
                  <c:v> 2020/01/09 21:15:01</c:v>
                </c:pt>
                <c:pt idx="854">
                  <c:v> 2020/01/09 21:30:01</c:v>
                </c:pt>
                <c:pt idx="855">
                  <c:v> 2020/01/09 21:45:00</c:v>
                </c:pt>
                <c:pt idx="856">
                  <c:v> 2020/01/09 22:00:01</c:v>
                </c:pt>
                <c:pt idx="857">
                  <c:v> 2020/01/09 22:15:00</c:v>
                </c:pt>
                <c:pt idx="858">
                  <c:v> 2020/01/09 22:30:00</c:v>
                </c:pt>
                <c:pt idx="859">
                  <c:v> 2020/01/09 22:45:00</c:v>
                </c:pt>
                <c:pt idx="860">
                  <c:v> 2020/01/09 23:00:01</c:v>
                </c:pt>
                <c:pt idx="861">
                  <c:v> 2020/01/09 23:15:00</c:v>
                </c:pt>
                <c:pt idx="862">
                  <c:v> 2020/01/09 23:30:01</c:v>
                </c:pt>
                <c:pt idx="863">
                  <c:v> 2020/01/09 23:45:01</c:v>
                </c:pt>
                <c:pt idx="864">
                  <c:v> 2020/01/10 00:00:00</c:v>
                </c:pt>
                <c:pt idx="865">
                  <c:v> 2020/01/10 00:15:01</c:v>
                </c:pt>
                <c:pt idx="866">
                  <c:v> 2020/01/10 00:30:01</c:v>
                </c:pt>
                <c:pt idx="867">
                  <c:v> 2020/01/10 00:45:01</c:v>
                </c:pt>
                <c:pt idx="868">
                  <c:v> 2020/01/10 01:00:00</c:v>
                </c:pt>
                <c:pt idx="869">
                  <c:v> 2020/01/10 01:15:00</c:v>
                </c:pt>
                <c:pt idx="870">
                  <c:v> 2020/01/10 01:30:00</c:v>
                </c:pt>
                <c:pt idx="871">
                  <c:v> 2020/01/10 01:45:00</c:v>
                </c:pt>
                <c:pt idx="872">
                  <c:v> 2020/01/10 02:00:01</c:v>
                </c:pt>
                <c:pt idx="873">
                  <c:v> 2020/01/10 02:15:00</c:v>
                </c:pt>
                <c:pt idx="874">
                  <c:v> 2020/01/10 02:30:01</c:v>
                </c:pt>
                <c:pt idx="875">
                  <c:v> 2020/01/10 02:45:00</c:v>
                </c:pt>
                <c:pt idx="876">
                  <c:v> 2020/01/10 03:00:00</c:v>
                </c:pt>
                <c:pt idx="877">
                  <c:v> 2020/01/10 03:15:01</c:v>
                </c:pt>
                <c:pt idx="878">
                  <c:v> 2020/01/10 03:30:00</c:v>
                </c:pt>
                <c:pt idx="879">
                  <c:v> 2020/01/10 03:45:04</c:v>
                </c:pt>
                <c:pt idx="880">
                  <c:v> 2020/01/10 04:00:00</c:v>
                </c:pt>
                <c:pt idx="881">
                  <c:v> 2020/01/10 04:15:00</c:v>
                </c:pt>
                <c:pt idx="882">
                  <c:v> 2020/01/10 04:30:00</c:v>
                </c:pt>
                <c:pt idx="883">
                  <c:v> 2020/01/10 04:45:00</c:v>
                </c:pt>
                <c:pt idx="884">
                  <c:v> 2020/01/10 05:00:00</c:v>
                </c:pt>
                <c:pt idx="885">
                  <c:v> 2020/01/10 05:15:00</c:v>
                </c:pt>
                <c:pt idx="886">
                  <c:v> 2020/01/10 05:30:00</c:v>
                </c:pt>
                <c:pt idx="887">
                  <c:v> 2020/01/10 05:45:00</c:v>
                </c:pt>
                <c:pt idx="888">
                  <c:v> 2020/01/10 06:00:00</c:v>
                </c:pt>
                <c:pt idx="889">
                  <c:v> 2020/01/10 06:15:00</c:v>
                </c:pt>
                <c:pt idx="890">
                  <c:v> 2020/01/10 06:30:00</c:v>
                </c:pt>
                <c:pt idx="891">
                  <c:v> 2020/01/10 06:45:00</c:v>
                </c:pt>
                <c:pt idx="892">
                  <c:v> 2020/01/10 07:00:00</c:v>
                </c:pt>
                <c:pt idx="893">
                  <c:v> 2020/01/10 07:15:00</c:v>
                </c:pt>
                <c:pt idx="894">
                  <c:v> 2020/01/10 07:30:00</c:v>
                </c:pt>
                <c:pt idx="895">
                  <c:v> 2020/01/10 07:45:00</c:v>
                </c:pt>
                <c:pt idx="896">
                  <c:v> 2020/01/10 08:00:04</c:v>
                </c:pt>
                <c:pt idx="897">
                  <c:v> 2020/01/10 08:15:57</c:v>
                </c:pt>
                <c:pt idx="898">
                  <c:v> 2020/01/10 08:30:00</c:v>
                </c:pt>
                <c:pt idx="899">
                  <c:v> 2020/01/10 08:45:00</c:v>
                </c:pt>
                <c:pt idx="900">
                  <c:v> 2020/01/10 09:00:00</c:v>
                </c:pt>
                <c:pt idx="901">
                  <c:v> 2020/01/10 09:15:00</c:v>
                </c:pt>
                <c:pt idx="902">
                  <c:v> 2020/01/10 09:30:00</c:v>
                </c:pt>
                <c:pt idx="903">
                  <c:v> 2020/01/10 09:45:00</c:v>
                </c:pt>
                <c:pt idx="904">
                  <c:v> 2020/01/10 10:00:00</c:v>
                </c:pt>
                <c:pt idx="905">
                  <c:v> 2020/01/10 10:15:00</c:v>
                </c:pt>
                <c:pt idx="906">
                  <c:v> 2020/01/10 10:30:13</c:v>
                </c:pt>
                <c:pt idx="907">
                  <c:v> 2020/01/10 10:45:00</c:v>
                </c:pt>
                <c:pt idx="908">
                  <c:v> 2020/01/10 11:00:00</c:v>
                </c:pt>
                <c:pt idx="909">
                  <c:v> 2020/01/10 11:15:00</c:v>
                </c:pt>
                <c:pt idx="910">
                  <c:v> 2020/01/10 11:30:00</c:v>
                </c:pt>
                <c:pt idx="911">
                  <c:v> 2020/01/10 11:45:00</c:v>
                </c:pt>
                <c:pt idx="912">
                  <c:v> 2020/01/10 12:00:00</c:v>
                </c:pt>
                <c:pt idx="913">
                  <c:v> 2020/01/10 12:15:00</c:v>
                </c:pt>
                <c:pt idx="914">
                  <c:v> 2020/01/10 12:30:00</c:v>
                </c:pt>
                <c:pt idx="915">
                  <c:v> 2020/01/10 12:45:00</c:v>
                </c:pt>
                <c:pt idx="916">
                  <c:v> 2020/01/10 13:00:00</c:v>
                </c:pt>
                <c:pt idx="917">
                  <c:v> 2020/01/10 13:15:01</c:v>
                </c:pt>
                <c:pt idx="918">
                  <c:v> 2020/01/10 13:30:00</c:v>
                </c:pt>
                <c:pt idx="919">
                  <c:v> 2020/01/10 13:45:00</c:v>
                </c:pt>
                <c:pt idx="920">
                  <c:v> 2020/01/10 14:00:00</c:v>
                </c:pt>
                <c:pt idx="921">
                  <c:v> 2020/01/10 14:15:00</c:v>
                </c:pt>
                <c:pt idx="922">
                  <c:v> 2020/01/10 14:30:00</c:v>
                </c:pt>
                <c:pt idx="923">
                  <c:v> 2020/01/10 14:45:00</c:v>
                </c:pt>
                <c:pt idx="924">
                  <c:v> 2020/01/10 15:00:00</c:v>
                </c:pt>
                <c:pt idx="925">
                  <c:v> 2020/01/10 15:15:00</c:v>
                </c:pt>
                <c:pt idx="926">
                  <c:v> 2020/01/10 15:30:00</c:v>
                </c:pt>
                <c:pt idx="927">
                  <c:v> 2020/01/10 15:45:00</c:v>
                </c:pt>
                <c:pt idx="928">
                  <c:v> 2020/01/10 16:00:00</c:v>
                </c:pt>
                <c:pt idx="929">
                  <c:v> 2020/01/10 16:15:00</c:v>
                </c:pt>
                <c:pt idx="930">
                  <c:v> 2020/01/10 16:30:00</c:v>
                </c:pt>
                <c:pt idx="931">
                  <c:v> 2020/01/10 16:45:00</c:v>
                </c:pt>
                <c:pt idx="932">
                  <c:v> 2020/01/10 17:00:00</c:v>
                </c:pt>
                <c:pt idx="933">
                  <c:v> 2020/01/10 17:15:00</c:v>
                </c:pt>
                <c:pt idx="934">
                  <c:v> 2020/01/10 17:30:00</c:v>
                </c:pt>
                <c:pt idx="935">
                  <c:v> 2020/01/10 17:45:00</c:v>
                </c:pt>
                <c:pt idx="936">
                  <c:v> 2020/01/10 18:00:00</c:v>
                </c:pt>
                <c:pt idx="937">
                  <c:v> 2020/01/10 18:15:00</c:v>
                </c:pt>
                <c:pt idx="938">
                  <c:v> 2020/01/10 18:30:00</c:v>
                </c:pt>
                <c:pt idx="939">
                  <c:v> 2020/01/10 18:45:00</c:v>
                </c:pt>
                <c:pt idx="940">
                  <c:v> 2020/01/10 19:00:00</c:v>
                </c:pt>
                <c:pt idx="941">
                  <c:v> 2020/01/10 19:15:00</c:v>
                </c:pt>
                <c:pt idx="942">
                  <c:v> 2020/01/10 19:30:00</c:v>
                </c:pt>
                <c:pt idx="943">
                  <c:v> 2020/01/10 19:45:00</c:v>
                </c:pt>
                <c:pt idx="944">
                  <c:v> 2020/01/10 20:00:00</c:v>
                </c:pt>
                <c:pt idx="945">
                  <c:v> 2020/01/10 20:15:00</c:v>
                </c:pt>
                <c:pt idx="946">
                  <c:v> 2020/01/10 20:30:00</c:v>
                </c:pt>
                <c:pt idx="947">
                  <c:v> 2020/01/10 20:45:00</c:v>
                </c:pt>
                <c:pt idx="948">
                  <c:v> 2020/01/10 21:00:00</c:v>
                </c:pt>
                <c:pt idx="949">
                  <c:v> 2020/01/10 21:15:00</c:v>
                </c:pt>
                <c:pt idx="950">
                  <c:v> 2020/01/10 21:30:00</c:v>
                </c:pt>
                <c:pt idx="951">
                  <c:v> 2020/01/10 21:45:00</c:v>
                </c:pt>
                <c:pt idx="952">
                  <c:v> 2020/01/10 22:00:00</c:v>
                </c:pt>
                <c:pt idx="953">
                  <c:v> 2020/01/10 22:15:00</c:v>
                </c:pt>
                <c:pt idx="954">
                  <c:v> 2020/01/10 22:30:00</c:v>
                </c:pt>
                <c:pt idx="955">
                  <c:v> 2020/01/10 22:45:00</c:v>
                </c:pt>
                <c:pt idx="956">
                  <c:v> 2020/01/10 23:00:00</c:v>
                </c:pt>
                <c:pt idx="957">
                  <c:v> 2020/01/10 23:15:00</c:v>
                </c:pt>
                <c:pt idx="958">
                  <c:v> 2020/01/10 23:30:00</c:v>
                </c:pt>
                <c:pt idx="959">
                  <c:v> 2020/01/10 23:45:00</c:v>
                </c:pt>
                <c:pt idx="960">
                  <c:v> 2020/01/11 00:00:00</c:v>
                </c:pt>
                <c:pt idx="961">
                  <c:v> 2020/01/11 00:15:00</c:v>
                </c:pt>
                <c:pt idx="962">
                  <c:v> 2020/01/11 00:30:00</c:v>
                </c:pt>
                <c:pt idx="963">
                  <c:v> 2020/01/11 00:45:00</c:v>
                </c:pt>
                <c:pt idx="964">
                  <c:v> 2020/01/11 01:00:00</c:v>
                </c:pt>
                <c:pt idx="965">
                  <c:v> 2020/01/11 01:15:00</c:v>
                </c:pt>
                <c:pt idx="966">
                  <c:v> 2020/01/11 01:30:01</c:v>
                </c:pt>
                <c:pt idx="967">
                  <c:v> 2020/01/11 01:45:01</c:v>
                </c:pt>
                <c:pt idx="968">
                  <c:v> 2020/01/11 02:00:01</c:v>
                </c:pt>
                <c:pt idx="969">
                  <c:v> 2020/01/11 02:15:00</c:v>
                </c:pt>
                <c:pt idx="970">
                  <c:v> 2020/01/11 02:30:00</c:v>
                </c:pt>
                <c:pt idx="971">
                  <c:v> 2020/01/11 02:45:00</c:v>
                </c:pt>
                <c:pt idx="972">
                  <c:v> 2020/01/11 03:00:01</c:v>
                </c:pt>
                <c:pt idx="973">
                  <c:v> 2020/01/11 03:15:01</c:v>
                </c:pt>
                <c:pt idx="974">
                  <c:v> 2020/01/11 03:30:01</c:v>
                </c:pt>
                <c:pt idx="975">
                  <c:v> 2020/01/11 03:45:30</c:v>
                </c:pt>
                <c:pt idx="976">
                  <c:v> 2020/01/11 04:00:01</c:v>
                </c:pt>
                <c:pt idx="977">
                  <c:v> 2020/01/11 04:15:04</c:v>
                </c:pt>
                <c:pt idx="978">
                  <c:v> 2020/01/11 04:30:00</c:v>
                </c:pt>
                <c:pt idx="979">
                  <c:v> 2020/01/11 04:45:00</c:v>
                </c:pt>
                <c:pt idx="980">
                  <c:v> 2020/01/11 05:00:01</c:v>
                </c:pt>
                <c:pt idx="981">
                  <c:v> 2020/01/11 05:15:01</c:v>
                </c:pt>
                <c:pt idx="982">
                  <c:v> 2020/01/11 05:30:00</c:v>
                </c:pt>
                <c:pt idx="983">
                  <c:v> 2020/01/11 05:45:00</c:v>
                </c:pt>
                <c:pt idx="984">
                  <c:v> 2020/01/11 06:00:00</c:v>
                </c:pt>
                <c:pt idx="985">
                  <c:v> 2020/01/11 06:15:00</c:v>
                </c:pt>
                <c:pt idx="986">
                  <c:v> 2020/01/11 06:30:00</c:v>
                </c:pt>
                <c:pt idx="987">
                  <c:v> 2020/01/11 06:45:00</c:v>
                </c:pt>
                <c:pt idx="988">
                  <c:v> 2020/01/11 07:00:00</c:v>
                </c:pt>
                <c:pt idx="989">
                  <c:v> 2020/01/11 07:15:00</c:v>
                </c:pt>
                <c:pt idx="990">
                  <c:v> 2020/01/11 07:30:01</c:v>
                </c:pt>
                <c:pt idx="991">
                  <c:v> 2020/01/11 07:45:00</c:v>
                </c:pt>
                <c:pt idx="992">
                  <c:v> 2020/01/11 08:00:45</c:v>
                </c:pt>
                <c:pt idx="993">
                  <c:v> 2020/01/11 08:15:00</c:v>
                </c:pt>
                <c:pt idx="994">
                  <c:v> 2020/01/11 08:30:01</c:v>
                </c:pt>
                <c:pt idx="995">
                  <c:v> 2020/01/11 08:45:01</c:v>
                </c:pt>
                <c:pt idx="996">
                  <c:v> 2020/01/11 09:00:00</c:v>
                </c:pt>
                <c:pt idx="997">
                  <c:v> 2020/01/11 09:15:00</c:v>
                </c:pt>
                <c:pt idx="998">
                  <c:v> 2020/01/11 09:30:00</c:v>
                </c:pt>
                <c:pt idx="999">
                  <c:v> 2020/01/11 09:45:00</c:v>
                </c:pt>
                <c:pt idx="1000">
                  <c:v> 2020/01/11 10:00:01</c:v>
                </c:pt>
                <c:pt idx="1001">
                  <c:v> 2020/01/11 10:15:00</c:v>
                </c:pt>
                <c:pt idx="1002">
                  <c:v> 2020/01/11 10:30:01</c:v>
                </c:pt>
                <c:pt idx="1003">
                  <c:v> 2020/01/11 10:45:00</c:v>
                </c:pt>
                <c:pt idx="1004">
                  <c:v> 2020/01/11 11:00:00</c:v>
                </c:pt>
                <c:pt idx="1005">
                  <c:v> 2020/01/11 11:15:00</c:v>
                </c:pt>
                <c:pt idx="1006">
                  <c:v> 2020/01/11 11:30:00</c:v>
                </c:pt>
                <c:pt idx="1007">
                  <c:v> 2020/01/11 11:45:00</c:v>
                </c:pt>
                <c:pt idx="1008">
                  <c:v> 2020/01/11 12:00:01</c:v>
                </c:pt>
                <c:pt idx="1009">
                  <c:v> 2020/01/11 12:15:01</c:v>
                </c:pt>
                <c:pt idx="1010">
                  <c:v> 2020/01/11 12:30:00</c:v>
                </c:pt>
                <c:pt idx="1011">
                  <c:v> 2020/01/11 12:45:00</c:v>
                </c:pt>
                <c:pt idx="1012">
                  <c:v> 2020/01/11 13:00:00</c:v>
                </c:pt>
                <c:pt idx="1013">
                  <c:v> 2020/01/11 13:15:00</c:v>
                </c:pt>
                <c:pt idx="1014">
                  <c:v> 2020/01/11 13:30:00</c:v>
                </c:pt>
                <c:pt idx="1015">
                  <c:v> 2020/01/11 13:45:00</c:v>
                </c:pt>
                <c:pt idx="1016">
                  <c:v> 2020/01/11 14:00:00</c:v>
                </c:pt>
                <c:pt idx="1017">
                  <c:v> 2020/01/11 14:15:00</c:v>
                </c:pt>
                <c:pt idx="1018">
                  <c:v> 2020/01/11 14:30:01</c:v>
                </c:pt>
                <c:pt idx="1019">
                  <c:v> 2020/01/11 14:45:00</c:v>
                </c:pt>
                <c:pt idx="1020">
                  <c:v> 2020/01/11 15:00:00</c:v>
                </c:pt>
                <c:pt idx="1021">
                  <c:v> 2020/01/11 15:15:00</c:v>
                </c:pt>
                <c:pt idx="1022">
                  <c:v> 2020/01/11 15:30:00</c:v>
                </c:pt>
                <c:pt idx="1023">
                  <c:v> 2020/01/11 15:45:00</c:v>
                </c:pt>
                <c:pt idx="1024">
                  <c:v> 2020/01/11 16:00:00</c:v>
                </c:pt>
                <c:pt idx="1025">
                  <c:v> 2020/01/11 16:15:00</c:v>
                </c:pt>
                <c:pt idx="1026">
                  <c:v> 2020/01/11 16:30:00</c:v>
                </c:pt>
                <c:pt idx="1027">
                  <c:v> 2020/01/11 16:45:00</c:v>
                </c:pt>
                <c:pt idx="1028">
                  <c:v> 2020/01/11 17:00:00</c:v>
                </c:pt>
                <c:pt idx="1029">
                  <c:v> 2020/01/11 17:15:00</c:v>
                </c:pt>
                <c:pt idx="1030">
                  <c:v> 2020/01/11 17:30:00</c:v>
                </c:pt>
                <c:pt idx="1031">
                  <c:v> 2020/01/11 17:45:00</c:v>
                </c:pt>
                <c:pt idx="1032">
                  <c:v> 2020/01/11 18:00:00</c:v>
                </c:pt>
                <c:pt idx="1033">
                  <c:v> 2020/01/11 18:15:00</c:v>
                </c:pt>
                <c:pt idx="1034">
                  <c:v> 2020/01/11 18:30:00</c:v>
                </c:pt>
                <c:pt idx="1035">
                  <c:v> 2020/01/11 18:45:00</c:v>
                </c:pt>
                <c:pt idx="1036">
                  <c:v> 2020/01/11 19:00:00</c:v>
                </c:pt>
                <c:pt idx="1037">
                  <c:v> 2020/01/11 19:15:00</c:v>
                </c:pt>
                <c:pt idx="1038">
                  <c:v> 2020/01/11 19:30:00</c:v>
                </c:pt>
                <c:pt idx="1039">
                  <c:v> 2020/01/11 19:45:00</c:v>
                </c:pt>
                <c:pt idx="1040">
                  <c:v> 2020/01/11 20:00:00</c:v>
                </c:pt>
                <c:pt idx="1041">
                  <c:v> 2020/01/11 20:15:00</c:v>
                </c:pt>
                <c:pt idx="1042">
                  <c:v> 2020/01/11 20:30:00</c:v>
                </c:pt>
                <c:pt idx="1043">
                  <c:v> 2020/01/11 20:45:00</c:v>
                </c:pt>
                <c:pt idx="1044">
                  <c:v> 2020/01/11 21:00:00</c:v>
                </c:pt>
                <c:pt idx="1045">
                  <c:v> 2020/01/11 21:15:00</c:v>
                </c:pt>
                <c:pt idx="1046">
                  <c:v> 2020/01/11 21:30:00</c:v>
                </c:pt>
                <c:pt idx="1047">
                  <c:v> 2020/01/11 21:45:00</c:v>
                </c:pt>
                <c:pt idx="1048">
                  <c:v> 2020/01/11 22:00:00</c:v>
                </c:pt>
                <c:pt idx="1049">
                  <c:v> 2020/01/11 22:15:00</c:v>
                </c:pt>
                <c:pt idx="1050">
                  <c:v> 2020/01/11 22:30:00</c:v>
                </c:pt>
                <c:pt idx="1051">
                  <c:v> 2020/01/11 22:45:00</c:v>
                </c:pt>
                <c:pt idx="1052">
                  <c:v> 2020/01/11 23:00:00</c:v>
                </c:pt>
                <c:pt idx="1053">
                  <c:v> 2020/01/11 23:15:00</c:v>
                </c:pt>
                <c:pt idx="1054">
                  <c:v> 2020/01/11 23:30:00</c:v>
                </c:pt>
                <c:pt idx="1055">
                  <c:v> 2020/01/11 23:45:00</c:v>
                </c:pt>
                <c:pt idx="1056">
                  <c:v> 2020/01/12 00:00:00</c:v>
                </c:pt>
                <c:pt idx="1057">
                  <c:v> 2020/01/12 00:15:00</c:v>
                </c:pt>
                <c:pt idx="1058">
                  <c:v> 2020/01/12 00:30:00</c:v>
                </c:pt>
                <c:pt idx="1059">
                  <c:v> 2020/01/12 00:45:00</c:v>
                </c:pt>
                <c:pt idx="1060">
                  <c:v> 2020/01/12 01:00:00</c:v>
                </c:pt>
                <c:pt idx="1061">
                  <c:v> 2020/01/12 01:15:00</c:v>
                </c:pt>
                <c:pt idx="1062">
                  <c:v> 2020/01/12 01:30:00</c:v>
                </c:pt>
                <c:pt idx="1063">
                  <c:v> 2020/01/12 01:45:00</c:v>
                </c:pt>
                <c:pt idx="1064">
                  <c:v> 2020/01/12 02:00:00</c:v>
                </c:pt>
                <c:pt idx="1065">
                  <c:v> 2020/01/12 02:15:01</c:v>
                </c:pt>
                <c:pt idx="1066">
                  <c:v> 2020/01/12 02:30:01</c:v>
                </c:pt>
                <c:pt idx="1067">
                  <c:v> 2020/01/12 02:45:01</c:v>
                </c:pt>
                <c:pt idx="1068">
                  <c:v> 2020/01/12 03:00:00</c:v>
                </c:pt>
                <c:pt idx="1069">
                  <c:v> 2020/01/12 03:15:01</c:v>
                </c:pt>
                <c:pt idx="1070">
                  <c:v> 2020/01/12 03:30:00</c:v>
                </c:pt>
                <c:pt idx="1071">
                  <c:v> 2020/01/12 03:45:28</c:v>
                </c:pt>
                <c:pt idx="1072">
                  <c:v> 2020/01/12 04:00:00</c:v>
                </c:pt>
                <c:pt idx="1073">
                  <c:v> 2020/01/12 04:15:00</c:v>
                </c:pt>
                <c:pt idx="1074">
                  <c:v> 2020/01/12 04:30:00</c:v>
                </c:pt>
                <c:pt idx="1075">
                  <c:v> 2020/01/12 04:45:00</c:v>
                </c:pt>
                <c:pt idx="1076">
                  <c:v> 2020/01/12 05:00:00</c:v>
                </c:pt>
                <c:pt idx="1077">
                  <c:v> 2020/01/12 05:15:00</c:v>
                </c:pt>
                <c:pt idx="1078">
                  <c:v> 2020/01/12 05:30:00</c:v>
                </c:pt>
                <c:pt idx="1079">
                  <c:v> 2020/01/12 05:45:00</c:v>
                </c:pt>
                <c:pt idx="1080">
                  <c:v> 2020/01/12 06:00:00</c:v>
                </c:pt>
                <c:pt idx="1081">
                  <c:v> 2020/01/12 06:15:01</c:v>
                </c:pt>
                <c:pt idx="1082">
                  <c:v> 2020/01/12 06:30:01</c:v>
                </c:pt>
                <c:pt idx="1083">
                  <c:v> 2020/01/12 06:45:00</c:v>
                </c:pt>
                <c:pt idx="1084">
                  <c:v> 2020/01/12 07:00:00</c:v>
                </c:pt>
                <c:pt idx="1085">
                  <c:v> 2020/01/12 07:15:00</c:v>
                </c:pt>
                <c:pt idx="1086">
                  <c:v> 2020/01/12 07:30:00</c:v>
                </c:pt>
                <c:pt idx="1087">
                  <c:v> 2020/01/12 07:45:01</c:v>
                </c:pt>
                <c:pt idx="1088">
                  <c:v> 2020/01/12 08:00:35</c:v>
                </c:pt>
                <c:pt idx="1089">
                  <c:v> 2020/01/12 08:15:00</c:v>
                </c:pt>
                <c:pt idx="1090">
                  <c:v> 2020/01/12 08:30:00</c:v>
                </c:pt>
                <c:pt idx="1091">
                  <c:v> 2020/01/12 08:46:34</c:v>
                </c:pt>
                <c:pt idx="1092">
                  <c:v> 2020/01/12 09:00:00</c:v>
                </c:pt>
                <c:pt idx="1093">
                  <c:v> 2020/01/12 09:15:01</c:v>
                </c:pt>
                <c:pt idx="1094">
                  <c:v> 2020/01/12 09:30:01</c:v>
                </c:pt>
                <c:pt idx="1095">
                  <c:v> 2020/01/12 09:45:01</c:v>
                </c:pt>
                <c:pt idx="1096">
                  <c:v> 2020/01/12 10:00:00</c:v>
                </c:pt>
                <c:pt idx="1097">
                  <c:v> 2020/01/12 10:15:00</c:v>
                </c:pt>
                <c:pt idx="1098">
                  <c:v> 2020/01/12 10:30:00</c:v>
                </c:pt>
                <c:pt idx="1099">
                  <c:v> 2020/01/12 10:45:01</c:v>
                </c:pt>
                <c:pt idx="1100">
                  <c:v> 2020/01/12 11:00:00</c:v>
                </c:pt>
                <c:pt idx="1101">
                  <c:v> 2020/01/12 11:15:00</c:v>
                </c:pt>
                <c:pt idx="1102">
                  <c:v> 2020/01/12 11:30:00</c:v>
                </c:pt>
                <c:pt idx="1103">
                  <c:v> 2020/01/12 11:45:00</c:v>
                </c:pt>
                <c:pt idx="1104">
                  <c:v> 2020/01/12 12:00:00</c:v>
                </c:pt>
                <c:pt idx="1105">
                  <c:v> 2020/01/12 12:15:01</c:v>
                </c:pt>
                <c:pt idx="1106">
                  <c:v> 2020/01/12 12:30:01</c:v>
                </c:pt>
                <c:pt idx="1107">
                  <c:v> 2020/01/12 12:45:00</c:v>
                </c:pt>
                <c:pt idx="1108">
                  <c:v> 2020/01/12 13:00:00</c:v>
                </c:pt>
                <c:pt idx="1109">
                  <c:v> 2020/01/12 13:15:01</c:v>
                </c:pt>
                <c:pt idx="1110">
                  <c:v> 2020/01/12 13:30:01</c:v>
                </c:pt>
                <c:pt idx="1111">
                  <c:v> 2020/01/12 13:45:00</c:v>
                </c:pt>
                <c:pt idx="1112">
                  <c:v> 2020/01/12 14:00:00</c:v>
                </c:pt>
                <c:pt idx="1113">
                  <c:v> 2020/01/12 14:15:00</c:v>
                </c:pt>
                <c:pt idx="1114">
                  <c:v> 2020/01/12 14:30:00</c:v>
                </c:pt>
                <c:pt idx="1115">
                  <c:v> 2020/01/12 14:45:00</c:v>
                </c:pt>
                <c:pt idx="1116">
                  <c:v> 2020/01/12 15:00:00</c:v>
                </c:pt>
                <c:pt idx="1117">
                  <c:v> 2020/01/12 15:15:00</c:v>
                </c:pt>
                <c:pt idx="1118">
                  <c:v> 2020/01/12 15:30:00</c:v>
                </c:pt>
                <c:pt idx="1119">
                  <c:v> 2020/01/12 15:45:00</c:v>
                </c:pt>
                <c:pt idx="1120">
                  <c:v> 2020/01/12 16:00:00</c:v>
                </c:pt>
                <c:pt idx="1121">
                  <c:v> 2020/01/12 16:15:01</c:v>
                </c:pt>
                <c:pt idx="1122">
                  <c:v> 2020/01/12 16:30:01</c:v>
                </c:pt>
                <c:pt idx="1123">
                  <c:v> 2020/01/12 16:45:00</c:v>
                </c:pt>
                <c:pt idx="1124">
                  <c:v> 2020/01/12 17:00:00</c:v>
                </c:pt>
                <c:pt idx="1125">
                  <c:v> 2020/01/12 17:15:00</c:v>
                </c:pt>
                <c:pt idx="1126">
                  <c:v> 2020/01/12 17:30:00</c:v>
                </c:pt>
                <c:pt idx="1127">
                  <c:v> 2020/01/12 17:45:01</c:v>
                </c:pt>
                <c:pt idx="1128">
                  <c:v> 2020/01/12 18:00:01</c:v>
                </c:pt>
                <c:pt idx="1129">
                  <c:v> 2020/01/12 18:15:00</c:v>
                </c:pt>
                <c:pt idx="1130">
                  <c:v> 2020/01/12 18:30:00</c:v>
                </c:pt>
                <c:pt idx="1131">
                  <c:v> 2020/01/12 18:45:00</c:v>
                </c:pt>
                <c:pt idx="1132">
                  <c:v> 2020/01/12 19:00:00</c:v>
                </c:pt>
                <c:pt idx="1133">
                  <c:v> 2020/01/12 19:15:01</c:v>
                </c:pt>
                <c:pt idx="1134">
                  <c:v> 2020/01/12 19:30:01</c:v>
                </c:pt>
                <c:pt idx="1135">
                  <c:v> 2020/01/12 19:45:00</c:v>
                </c:pt>
                <c:pt idx="1136">
                  <c:v> 2020/01/12 20:00:00</c:v>
                </c:pt>
                <c:pt idx="1137">
                  <c:v> 2020/01/12 20:15:00</c:v>
                </c:pt>
                <c:pt idx="1138">
                  <c:v> 2020/01/12 20:30:00</c:v>
                </c:pt>
                <c:pt idx="1139">
                  <c:v> 2020/01/12 20:45:00</c:v>
                </c:pt>
                <c:pt idx="1140">
                  <c:v> 2020/01/12 21:00:00</c:v>
                </c:pt>
                <c:pt idx="1141">
                  <c:v> 2020/01/12 21:15:00</c:v>
                </c:pt>
                <c:pt idx="1142">
                  <c:v> 2020/01/12 21:30:00</c:v>
                </c:pt>
                <c:pt idx="1143">
                  <c:v> 2020/01/12 21:45:00</c:v>
                </c:pt>
                <c:pt idx="1144">
                  <c:v> 2020/01/12 22:00:00</c:v>
                </c:pt>
                <c:pt idx="1145">
                  <c:v> 2020/01/12 22:15:00</c:v>
                </c:pt>
                <c:pt idx="1146">
                  <c:v> 2020/01/12 22:30:00</c:v>
                </c:pt>
                <c:pt idx="1147">
                  <c:v> 2020/01/12 22:45:00</c:v>
                </c:pt>
                <c:pt idx="1148">
                  <c:v> 2020/01/12 23:00:00</c:v>
                </c:pt>
                <c:pt idx="1149">
                  <c:v> 2020/01/12 23:15:00</c:v>
                </c:pt>
                <c:pt idx="1150">
                  <c:v> 2020/01/12 23:30:00</c:v>
                </c:pt>
                <c:pt idx="1151">
                  <c:v> 2020/01/12 23:45:00</c:v>
                </c:pt>
                <c:pt idx="1152">
                  <c:v> 2020/01/13 00:00:00</c:v>
                </c:pt>
                <c:pt idx="1153">
                  <c:v> 2020/01/13 00:15:00</c:v>
                </c:pt>
                <c:pt idx="1154">
                  <c:v> 2020/01/13 00:30:00</c:v>
                </c:pt>
                <c:pt idx="1155">
                  <c:v> 2020/01/13 00:45:00</c:v>
                </c:pt>
                <c:pt idx="1156">
                  <c:v> 2020/01/13 01:00:00</c:v>
                </c:pt>
                <c:pt idx="1157">
                  <c:v> 2020/01/13 01:15:00</c:v>
                </c:pt>
                <c:pt idx="1158">
                  <c:v> 2020/01/13 01:30:00</c:v>
                </c:pt>
                <c:pt idx="1159">
                  <c:v> 2020/01/13 01:45:00</c:v>
                </c:pt>
                <c:pt idx="1160">
                  <c:v> 2020/01/13 02:00:00</c:v>
                </c:pt>
                <c:pt idx="1161">
                  <c:v> 2020/01/13 02:15:00</c:v>
                </c:pt>
                <c:pt idx="1162">
                  <c:v> 2020/01/13 02:30:01</c:v>
                </c:pt>
                <c:pt idx="1163">
                  <c:v> 2020/01/13 02:45:01</c:v>
                </c:pt>
                <c:pt idx="1164">
                  <c:v> 2020/01/13 03:00:01</c:v>
                </c:pt>
                <c:pt idx="1165">
                  <c:v> 2020/01/13 03:15:01</c:v>
                </c:pt>
                <c:pt idx="1166">
                  <c:v> 2020/01/13 03:30:01</c:v>
                </c:pt>
                <c:pt idx="1167">
                  <c:v> 2020/01/13 03:45:01</c:v>
                </c:pt>
                <c:pt idx="1168">
                  <c:v> 2020/01/13 04:00:01</c:v>
                </c:pt>
                <c:pt idx="1169">
                  <c:v> 2020/01/13 04:15:00</c:v>
                </c:pt>
                <c:pt idx="1170">
                  <c:v> 2020/01/13 04:30:00</c:v>
                </c:pt>
                <c:pt idx="1171">
                  <c:v> 2020/01/13 04:45:00</c:v>
                </c:pt>
                <c:pt idx="1172">
                  <c:v> 2020/01/13 05:00:00</c:v>
                </c:pt>
                <c:pt idx="1173">
                  <c:v> 2020/01/13 05:15:00</c:v>
                </c:pt>
                <c:pt idx="1174">
                  <c:v> 2020/01/13 05:30:00</c:v>
                </c:pt>
                <c:pt idx="1175">
                  <c:v> 2020/01/13 05:45:00</c:v>
                </c:pt>
                <c:pt idx="1176">
                  <c:v> 2020/01/13 06:00:00</c:v>
                </c:pt>
                <c:pt idx="1177">
                  <c:v> 2020/01/13 06:15:00</c:v>
                </c:pt>
                <c:pt idx="1178">
                  <c:v> 2020/01/13 06:30:00</c:v>
                </c:pt>
                <c:pt idx="1179">
                  <c:v> 2020/01/13 06:45:00</c:v>
                </c:pt>
                <c:pt idx="1180">
                  <c:v> 2020/01/13 07:00:00</c:v>
                </c:pt>
                <c:pt idx="1181">
                  <c:v> 2020/01/13 07:15:00</c:v>
                </c:pt>
                <c:pt idx="1182">
                  <c:v> 2020/01/13 07:30:00</c:v>
                </c:pt>
                <c:pt idx="1183">
                  <c:v> 2020/01/13 07:45:00</c:v>
                </c:pt>
                <c:pt idx="1184">
                  <c:v> 2020/01/13 08:00:53</c:v>
                </c:pt>
                <c:pt idx="1185">
                  <c:v> 2020/01/13 08:15:00</c:v>
                </c:pt>
                <c:pt idx="1186">
                  <c:v> 2020/01/13 08:30:00</c:v>
                </c:pt>
                <c:pt idx="1187">
                  <c:v> 2020/01/13 08:45:01</c:v>
                </c:pt>
                <c:pt idx="1188">
                  <c:v> 2020/01/13 09:00:01</c:v>
                </c:pt>
                <c:pt idx="1189">
                  <c:v> 2020/01/13 09:15:01</c:v>
                </c:pt>
                <c:pt idx="1190">
                  <c:v> 2020/01/13 09:30:00</c:v>
                </c:pt>
                <c:pt idx="1191">
                  <c:v> 2020/01/13 09:45:00</c:v>
                </c:pt>
                <c:pt idx="1192">
                  <c:v> 2020/01/13 10:00:00</c:v>
                </c:pt>
                <c:pt idx="1193">
                  <c:v> 2020/01/13 10:15:00</c:v>
                </c:pt>
                <c:pt idx="1194">
                  <c:v> 2020/01/13 10:30:15</c:v>
                </c:pt>
                <c:pt idx="1195">
                  <c:v> 2020/01/13 10:45:00</c:v>
                </c:pt>
                <c:pt idx="1196">
                  <c:v> 2020/01/13 11:00:00</c:v>
                </c:pt>
                <c:pt idx="1197">
                  <c:v> 2020/01/13 11:15:01</c:v>
                </c:pt>
                <c:pt idx="1198">
                  <c:v> 2020/01/13 11:30:00</c:v>
                </c:pt>
                <c:pt idx="1199">
                  <c:v> 2020/01/13 11:45:00</c:v>
                </c:pt>
                <c:pt idx="1200">
                  <c:v> 2020/01/13 12:00:00</c:v>
                </c:pt>
                <c:pt idx="1201">
                  <c:v> 2020/01/13 12:15:00</c:v>
                </c:pt>
                <c:pt idx="1202">
                  <c:v> 2020/01/13 12:30:00</c:v>
                </c:pt>
                <c:pt idx="1203">
                  <c:v> 2020/01/13 12:45:00</c:v>
                </c:pt>
                <c:pt idx="1204">
                  <c:v> 2020/01/13 13:00:00</c:v>
                </c:pt>
                <c:pt idx="1205">
                  <c:v> 2020/01/13 13:15:01</c:v>
                </c:pt>
                <c:pt idx="1206">
                  <c:v> 2020/01/13 13:30:01</c:v>
                </c:pt>
                <c:pt idx="1207">
                  <c:v> 2020/01/13 13:45:00</c:v>
                </c:pt>
                <c:pt idx="1208">
                  <c:v> 2020/01/13 14:00:00</c:v>
                </c:pt>
                <c:pt idx="1209">
                  <c:v> 2020/01/13 14:15:00</c:v>
                </c:pt>
                <c:pt idx="1210">
                  <c:v> 2020/01/13 14:30:00</c:v>
                </c:pt>
                <c:pt idx="1211">
                  <c:v> 2020/01/13 14:45:00</c:v>
                </c:pt>
                <c:pt idx="1212">
                  <c:v> 2020/01/13 15:00:00</c:v>
                </c:pt>
                <c:pt idx="1213">
                  <c:v> 2020/01/13 15:15:00</c:v>
                </c:pt>
                <c:pt idx="1214">
                  <c:v> 2020/01/13 15:30:01</c:v>
                </c:pt>
                <c:pt idx="1215">
                  <c:v> 2020/01/13 15:45:00</c:v>
                </c:pt>
                <c:pt idx="1216">
                  <c:v> 2020/01/13 16:00:01</c:v>
                </c:pt>
                <c:pt idx="1217">
                  <c:v> 2020/01/13 16:15:00</c:v>
                </c:pt>
                <c:pt idx="1218">
                  <c:v> 2020/01/13 16:30:00</c:v>
                </c:pt>
                <c:pt idx="1219">
                  <c:v> 2020/01/13 16:45:00</c:v>
                </c:pt>
                <c:pt idx="1220">
                  <c:v> 2020/01/13 17:00:00</c:v>
                </c:pt>
                <c:pt idx="1221">
                  <c:v> 2020/01/13 17:15:00</c:v>
                </c:pt>
                <c:pt idx="1222">
                  <c:v> 2020/01/13 17:30:00</c:v>
                </c:pt>
                <c:pt idx="1223">
                  <c:v> 2020/01/13 17:45:00</c:v>
                </c:pt>
                <c:pt idx="1224">
                  <c:v> 2020/01/13 18:00:00</c:v>
                </c:pt>
                <c:pt idx="1225">
                  <c:v> 2020/01/13 18:15:01</c:v>
                </c:pt>
                <c:pt idx="1226">
                  <c:v> 2020/01/13 18:30:00</c:v>
                </c:pt>
                <c:pt idx="1227">
                  <c:v> 2020/01/13 18:45:00</c:v>
                </c:pt>
                <c:pt idx="1228">
                  <c:v> 2020/01/13 19:00:00</c:v>
                </c:pt>
                <c:pt idx="1229">
                  <c:v> 2020/01/13 19:15:00</c:v>
                </c:pt>
                <c:pt idx="1230">
                  <c:v> 2020/01/13 19:30:00</c:v>
                </c:pt>
                <c:pt idx="1231">
                  <c:v> 2020/01/13 19:45:00</c:v>
                </c:pt>
                <c:pt idx="1232">
                  <c:v> 2020/01/13 20:00:00</c:v>
                </c:pt>
                <c:pt idx="1233">
                  <c:v> 2020/01/13 20:15:00</c:v>
                </c:pt>
                <c:pt idx="1234">
                  <c:v> 2020/01/13 20:30:00</c:v>
                </c:pt>
                <c:pt idx="1235">
                  <c:v> 2020/01/13 20:45:00</c:v>
                </c:pt>
                <c:pt idx="1236">
                  <c:v> 2020/01/13 21:00:03</c:v>
                </c:pt>
                <c:pt idx="1237">
                  <c:v> 2020/01/13 21:15:00</c:v>
                </c:pt>
                <c:pt idx="1238">
                  <c:v> 2020/01/13 21:30:00</c:v>
                </c:pt>
                <c:pt idx="1239">
                  <c:v> 2020/01/13 21:45:00</c:v>
                </c:pt>
                <c:pt idx="1240">
                  <c:v> 2020/01/13 22:00:00</c:v>
                </c:pt>
                <c:pt idx="1241">
                  <c:v> 2020/01/13 22:15:00</c:v>
                </c:pt>
                <c:pt idx="1242">
                  <c:v> 2020/01/13 22:30:00</c:v>
                </c:pt>
                <c:pt idx="1243">
                  <c:v> 2020/01/13 22:45:00</c:v>
                </c:pt>
                <c:pt idx="1244">
                  <c:v> 2020/01/13 23:00:00</c:v>
                </c:pt>
                <c:pt idx="1245">
                  <c:v> 2020/01/13 23:15:00</c:v>
                </c:pt>
                <c:pt idx="1246">
                  <c:v> 2020/01/13 23:30:11</c:v>
                </c:pt>
                <c:pt idx="1247">
                  <c:v> 2020/01/13 23:45:00</c:v>
                </c:pt>
                <c:pt idx="1248">
                  <c:v> 2020/01/14 00:00:01</c:v>
                </c:pt>
                <c:pt idx="1249">
                  <c:v> 2020/01/14 00:15:01</c:v>
                </c:pt>
                <c:pt idx="1250">
                  <c:v> 2020/01/14 00:30:00</c:v>
                </c:pt>
                <c:pt idx="1251">
                  <c:v> 2020/01/14 00:45:00</c:v>
                </c:pt>
                <c:pt idx="1252">
                  <c:v> 2020/01/14 01:00:00</c:v>
                </c:pt>
                <c:pt idx="1253">
                  <c:v> 2020/01/14 01:15:00</c:v>
                </c:pt>
                <c:pt idx="1254">
                  <c:v> 2020/01/14 01:30:00</c:v>
                </c:pt>
                <c:pt idx="1255">
                  <c:v> 2020/01/14 01:45:00</c:v>
                </c:pt>
                <c:pt idx="1256">
                  <c:v> 2020/01/14 02:00:00</c:v>
                </c:pt>
                <c:pt idx="1257">
                  <c:v> 2020/01/14 02:15:00</c:v>
                </c:pt>
                <c:pt idx="1258">
                  <c:v> 2020/01/14 02:30:00</c:v>
                </c:pt>
                <c:pt idx="1259">
                  <c:v> 2020/01/14 02:45:01</c:v>
                </c:pt>
                <c:pt idx="1260">
                  <c:v> 2020/01/14 03:00:00</c:v>
                </c:pt>
                <c:pt idx="1261">
                  <c:v> 2020/01/14 03:15:00</c:v>
                </c:pt>
                <c:pt idx="1262">
                  <c:v> 2020/01/14 03:30:00</c:v>
                </c:pt>
                <c:pt idx="1263">
                  <c:v> 2020/01/14 03:45:25</c:v>
                </c:pt>
                <c:pt idx="1264">
                  <c:v> 2020/01/14 04:00:00</c:v>
                </c:pt>
                <c:pt idx="1265">
                  <c:v> 2020/01/14 04:15:00</c:v>
                </c:pt>
                <c:pt idx="1266">
                  <c:v> 2020/01/14 04:30:00</c:v>
                </c:pt>
                <c:pt idx="1267">
                  <c:v> 2020/01/14 04:45:00</c:v>
                </c:pt>
                <c:pt idx="1268">
                  <c:v> 2020/01/14 05:00:00</c:v>
                </c:pt>
                <c:pt idx="1269">
                  <c:v> 2020/01/14 05:15:00</c:v>
                </c:pt>
                <c:pt idx="1270">
                  <c:v> 2020/01/14 05:30:00</c:v>
                </c:pt>
                <c:pt idx="1271">
                  <c:v> 2020/01/14 05:45:00</c:v>
                </c:pt>
                <c:pt idx="1272">
                  <c:v> 2020/01/14 06:00:00</c:v>
                </c:pt>
                <c:pt idx="1273">
                  <c:v> 2020/01/14 06:15:00</c:v>
                </c:pt>
                <c:pt idx="1274">
                  <c:v> 2020/01/14 06:30:00</c:v>
                </c:pt>
                <c:pt idx="1275">
                  <c:v> 2020/01/14 06:45:00</c:v>
                </c:pt>
                <c:pt idx="1276">
                  <c:v> 2020/01/14 07:00:00</c:v>
                </c:pt>
                <c:pt idx="1277">
                  <c:v> 2020/01/14 07:15:00</c:v>
                </c:pt>
                <c:pt idx="1278">
                  <c:v> 2020/01/14 07:30:00</c:v>
                </c:pt>
                <c:pt idx="1279">
                  <c:v> 2020/01/14 07:45:00</c:v>
                </c:pt>
                <c:pt idx="1280">
                  <c:v> 2020/01/14 08:00:37</c:v>
                </c:pt>
                <c:pt idx="1281">
                  <c:v> 2020/01/14 08:16:35</c:v>
                </c:pt>
                <c:pt idx="1282">
                  <c:v> 2020/01/14 08:30:00</c:v>
                </c:pt>
                <c:pt idx="1283">
                  <c:v> 2020/01/14 08:45:00</c:v>
                </c:pt>
                <c:pt idx="1284">
                  <c:v> 2020/01/14 09:00:00</c:v>
                </c:pt>
                <c:pt idx="1285">
                  <c:v> 2020/01/14 09:15:00</c:v>
                </c:pt>
                <c:pt idx="1286">
                  <c:v> 2020/01/14 09:30:01</c:v>
                </c:pt>
                <c:pt idx="1287">
                  <c:v> 2020/01/14 09:45:00</c:v>
                </c:pt>
                <c:pt idx="1288">
                  <c:v> 2020/01/14 10:00:00</c:v>
                </c:pt>
                <c:pt idx="1289">
                  <c:v> 2020/01/14 10:15:00</c:v>
                </c:pt>
                <c:pt idx="1290">
                  <c:v> 2020/01/14 10:30:01</c:v>
                </c:pt>
                <c:pt idx="1291">
                  <c:v> 2020/01/14 10:45:00</c:v>
                </c:pt>
                <c:pt idx="1292">
                  <c:v> 2020/01/14 11:00:00</c:v>
                </c:pt>
                <c:pt idx="1293">
                  <c:v> 2020/01/14 11:15:00</c:v>
                </c:pt>
                <c:pt idx="1294">
                  <c:v> 2020/01/14 11:30:00</c:v>
                </c:pt>
                <c:pt idx="1295">
                  <c:v> 2020/01/14 11:45:00</c:v>
                </c:pt>
                <c:pt idx="1296">
                  <c:v> 2020/01/14 12:00:00</c:v>
                </c:pt>
                <c:pt idx="1297">
                  <c:v> 2020/01/14 12:15:00</c:v>
                </c:pt>
                <c:pt idx="1298">
                  <c:v> 2020/01/14 12:30:01</c:v>
                </c:pt>
                <c:pt idx="1299">
                  <c:v> 2020/01/14 12:45:00</c:v>
                </c:pt>
                <c:pt idx="1300">
                  <c:v> 2020/01/14 13:00:00</c:v>
                </c:pt>
                <c:pt idx="1301">
                  <c:v> 2020/01/14 13:15:00</c:v>
                </c:pt>
                <c:pt idx="1302">
                  <c:v> 2020/01/14 13:30:00</c:v>
                </c:pt>
                <c:pt idx="1303">
                  <c:v> 2020/01/14 13:45:00</c:v>
                </c:pt>
                <c:pt idx="1304">
                  <c:v> 2020/01/14 14:00:05</c:v>
                </c:pt>
                <c:pt idx="1305">
                  <c:v> 2020/01/14 14:15:00</c:v>
                </c:pt>
                <c:pt idx="1306">
                  <c:v> 2020/01/14 14:30:00</c:v>
                </c:pt>
                <c:pt idx="1307">
                  <c:v> 2020/01/14 14:45:00</c:v>
                </c:pt>
                <c:pt idx="1308">
                  <c:v> 2020/01/14 15:00:00</c:v>
                </c:pt>
                <c:pt idx="1309">
                  <c:v> 2020/01/14 15:15:00</c:v>
                </c:pt>
                <c:pt idx="1310">
                  <c:v> 2020/01/14 15:30:00</c:v>
                </c:pt>
                <c:pt idx="1311">
                  <c:v> 2020/01/14 15:45:00</c:v>
                </c:pt>
                <c:pt idx="1312">
                  <c:v> 2020/01/14 16:00:00</c:v>
                </c:pt>
                <c:pt idx="1313">
                  <c:v> 2020/01/14 16:15:00</c:v>
                </c:pt>
                <c:pt idx="1314">
                  <c:v> 2020/01/14 16:30:00</c:v>
                </c:pt>
                <c:pt idx="1315">
                  <c:v> 2020/01/14 16:45:00</c:v>
                </c:pt>
                <c:pt idx="1316">
                  <c:v> 2020/01/14 17:00:00</c:v>
                </c:pt>
                <c:pt idx="1317">
                  <c:v> 2020/01/14 17:15:01</c:v>
                </c:pt>
                <c:pt idx="1318">
                  <c:v> 2020/01/14 17:30:00</c:v>
                </c:pt>
                <c:pt idx="1319">
                  <c:v> 2020/01/14 17:45:00</c:v>
                </c:pt>
                <c:pt idx="1320">
                  <c:v> 2020/01/14 18:00:00</c:v>
                </c:pt>
                <c:pt idx="1321">
                  <c:v> 2020/01/14 18:15:01</c:v>
                </c:pt>
                <c:pt idx="1322">
                  <c:v> 2020/01/14 18:30:00</c:v>
                </c:pt>
                <c:pt idx="1323">
                  <c:v> 2020/01/14 18:45:01</c:v>
                </c:pt>
                <c:pt idx="1324">
                  <c:v> 2020/01/14 19:00:00</c:v>
                </c:pt>
                <c:pt idx="1325">
                  <c:v> 2020/01/14 19:15:00</c:v>
                </c:pt>
                <c:pt idx="1326">
                  <c:v> 2020/01/14 19:30:00</c:v>
                </c:pt>
                <c:pt idx="1327">
                  <c:v> 2020/01/14 19:45:00</c:v>
                </c:pt>
                <c:pt idx="1328">
                  <c:v> 2020/01/14 20:00:00</c:v>
                </c:pt>
                <c:pt idx="1329">
                  <c:v> 2020/01/14 20:15:00</c:v>
                </c:pt>
                <c:pt idx="1330">
                  <c:v> 2020/01/14 20:30:00</c:v>
                </c:pt>
                <c:pt idx="1331">
                  <c:v> 2020/01/14 20:45:01</c:v>
                </c:pt>
                <c:pt idx="1332">
                  <c:v> 2020/01/14 21:00:00</c:v>
                </c:pt>
                <c:pt idx="1333">
                  <c:v> 2020/01/14 21:15:00</c:v>
                </c:pt>
                <c:pt idx="1334">
                  <c:v> 2020/01/14 21:30:01</c:v>
                </c:pt>
                <c:pt idx="1335">
                  <c:v> 2020/01/14 21:45:00</c:v>
                </c:pt>
                <c:pt idx="1336">
                  <c:v> 2020/01/14 22:00:00</c:v>
                </c:pt>
                <c:pt idx="1337">
                  <c:v> 2020/01/14 22:15:01</c:v>
                </c:pt>
                <c:pt idx="1338">
                  <c:v> 2020/01/14 22:30:00</c:v>
                </c:pt>
                <c:pt idx="1339">
                  <c:v> 2020/01/14 22:45:00</c:v>
                </c:pt>
                <c:pt idx="1340">
                  <c:v> 2020/01/14 23:00:00</c:v>
                </c:pt>
                <c:pt idx="1341">
                  <c:v> 2020/01/14 23:15:00</c:v>
                </c:pt>
                <c:pt idx="1342">
                  <c:v> 2020/01/14 23:30:00</c:v>
                </c:pt>
                <c:pt idx="1343">
                  <c:v> 2020/01/14 23:45:00</c:v>
                </c:pt>
                <c:pt idx="1344">
                  <c:v> 2020/01/15 00:00:01</c:v>
                </c:pt>
                <c:pt idx="1345">
                  <c:v> 2020/01/15 00:15:01</c:v>
                </c:pt>
                <c:pt idx="1346">
                  <c:v> 2020/01/15 00:30:00</c:v>
                </c:pt>
                <c:pt idx="1347">
                  <c:v> 2020/01/15 00:45:00</c:v>
                </c:pt>
                <c:pt idx="1348">
                  <c:v> 2020/01/15 01:00:00</c:v>
                </c:pt>
                <c:pt idx="1349">
                  <c:v> 2020/01/15 01:15:00</c:v>
                </c:pt>
                <c:pt idx="1350">
                  <c:v> 2020/01/15 01:30:00</c:v>
                </c:pt>
                <c:pt idx="1351">
                  <c:v> 2020/01/15 01:45:00</c:v>
                </c:pt>
                <c:pt idx="1352">
                  <c:v> 2020/01/15 02:00:00</c:v>
                </c:pt>
                <c:pt idx="1353">
                  <c:v> 2020/01/15 02:15:00</c:v>
                </c:pt>
                <c:pt idx="1354">
                  <c:v> 2020/01/15 02:30:00</c:v>
                </c:pt>
                <c:pt idx="1355">
                  <c:v> 2020/01/15 02:45:00</c:v>
                </c:pt>
                <c:pt idx="1356">
                  <c:v> 2020/01/15 03:00:00</c:v>
                </c:pt>
                <c:pt idx="1357">
                  <c:v> 2020/01/15 03:15:00</c:v>
                </c:pt>
                <c:pt idx="1358">
                  <c:v> 2020/01/15 03:30:00</c:v>
                </c:pt>
                <c:pt idx="1359">
                  <c:v> 2020/01/15 03:45:00</c:v>
                </c:pt>
                <c:pt idx="1360">
                  <c:v> 2020/01/15 04:00:00</c:v>
                </c:pt>
                <c:pt idx="1361">
                  <c:v> 2020/01/15 04:15:01</c:v>
                </c:pt>
                <c:pt idx="1362">
                  <c:v> 2020/01/15 04:30:00</c:v>
                </c:pt>
                <c:pt idx="1363">
                  <c:v> 2020/01/15 04:45:00</c:v>
                </c:pt>
                <c:pt idx="1364">
                  <c:v> 2020/01/15 05:00:00</c:v>
                </c:pt>
                <c:pt idx="1365">
                  <c:v> 2020/01/15 05:15:00</c:v>
                </c:pt>
                <c:pt idx="1366">
                  <c:v> 2020/01/15 05:30:01</c:v>
                </c:pt>
                <c:pt idx="1367">
                  <c:v> 2020/01/15 05:45:00</c:v>
                </c:pt>
                <c:pt idx="1368">
                  <c:v> 2020/01/15 06:00:00</c:v>
                </c:pt>
                <c:pt idx="1369">
                  <c:v> 2020/01/15 06:15:00</c:v>
                </c:pt>
                <c:pt idx="1370">
                  <c:v> 2020/01/15 06:30:00</c:v>
                </c:pt>
                <c:pt idx="1371">
                  <c:v> 2020/01/15 06:45:00</c:v>
                </c:pt>
                <c:pt idx="1372">
                  <c:v> 2020/01/15 07:00:00</c:v>
                </c:pt>
                <c:pt idx="1373">
                  <c:v> 2020/01/15 07:15:00</c:v>
                </c:pt>
                <c:pt idx="1374">
                  <c:v> 2020/01/15 07:30:00</c:v>
                </c:pt>
                <c:pt idx="1375">
                  <c:v> 2020/01/15 07:45:00</c:v>
                </c:pt>
                <c:pt idx="1376">
                  <c:v> 2020/01/15 08:00:37</c:v>
                </c:pt>
                <c:pt idx="1377">
                  <c:v> 2020/01/15 08:15:00</c:v>
                </c:pt>
                <c:pt idx="1378">
                  <c:v> 2020/01/15 08:30:57</c:v>
                </c:pt>
                <c:pt idx="1379">
                  <c:v> 2020/01/15 08:45:00</c:v>
                </c:pt>
                <c:pt idx="1380">
                  <c:v> 2020/01/15 09:00:00</c:v>
                </c:pt>
                <c:pt idx="1381">
                  <c:v> 2020/01/15 09:15:00</c:v>
                </c:pt>
                <c:pt idx="1382">
                  <c:v> 2020/01/15 09:30:00</c:v>
                </c:pt>
                <c:pt idx="1383">
                  <c:v> 2020/01/15 09:45:00</c:v>
                </c:pt>
                <c:pt idx="1384">
                  <c:v> 2020/01/15 10:00:00</c:v>
                </c:pt>
                <c:pt idx="1385">
                  <c:v> 2020/01/15 10:15:00</c:v>
                </c:pt>
                <c:pt idx="1386">
                  <c:v> 2020/01/15 10:30:00</c:v>
                </c:pt>
                <c:pt idx="1387">
                  <c:v> 2020/01/15 10:45:00</c:v>
                </c:pt>
                <c:pt idx="1388">
                  <c:v> 2020/01/15 11:00:00</c:v>
                </c:pt>
                <c:pt idx="1389">
                  <c:v> 2020/01/15 11:15:01</c:v>
                </c:pt>
                <c:pt idx="1390">
                  <c:v> 2020/01/15 11:30:00</c:v>
                </c:pt>
                <c:pt idx="1391">
                  <c:v> 2020/01/15 11:45:00</c:v>
                </c:pt>
                <c:pt idx="1392">
                  <c:v> 2020/01/15 12:00:00</c:v>
                </c:pt>
                <c:pt idx="1393">
                  <c:v> 2020/01/15 12:15:00</c:v>
                </c:pt>
                <c:pt idx="1394">
                  <c:v> 2020/01/15 12:30:00</c:v>
                </c:pt>
                <c:pt idx="1395">
                  <c:v> 2020/01/15 12:45:00</c:v>
                </c:pt>
                <c:pt idx="1396">
                  <c:v> 2020/01/15 13:00:00</c:v>
                </c:pt>
                <c:pt idx="1397">
                  <c:v> 2020/01/15 13:15:00</c:v>
                </c:pt>
                <c:pt idx="1398">
                  <c:v> 2020/01/15 13:30:00</c:v>
                </c:pt>
                <c:pt idx="1399">
                  <c:v> 2020/01/15 13:45:00</c:v>
                </c:pt>
                <c:pt idx="1400">
                  <c:v> 2020/01/15 14:00:01</c:v>
                </c:pt>
                <c:pt idx="1401">
                  <c:v> 2020/01/15 14:15:00</c:v>
                </c:pt>
                <c:pt idx="1402">
                  <c:v> 2020/01/15 14:30:00</c:v>
                </c:pt>
                <c:pt idx="1403">
                  <c:v> 2020/01/15 14:45:00</c:v>
                </c:pt>
                <c:pt idx="1404">
                  <c:v> 2020/01/15 15:00:00</c:v>
                </c:pt>
                <c:pt idx="1405">
                  <c:v> 2020/01/15 15:15:00</c:v>
                </c:pt>
                <c:pt idx="1406">
                  <c:v> 2020/01/15 15:30:00</c:v>
                </c:pt>
                <c:pt idx="1407">
                  <c:v> 2020/01/15 15:45:00</c:v>
                </c:pt>
                <c:pt idx="1408">
                  <c:v> 2020/01/15 16:00:00</c:v>
                </c:pt>
                <c:pt idx="1409">
                  <c:v> 2020/01/15 16:15:00</c:v>
                </c:pt>
                <c:pt idx="1410">
                  <c:v> 2020/01/15 16:30:00</c:v>
                </c:pt>
                <c:pt idx="1411">
                  <c:v> 2020/01/15 16:45:00</c:v>
                </c:pt>
                <c:pt idx="1412">
                  <c:v> 2020/01/15 17:00:00</c:v>
                </c:pt>
                <c:pt idx="1413">
                  <c:v> 2020/01/15 17:15:00</c:v>
                </c:pt>
                <c:pt idx="1414">
                  <c:v> 2020/01/15 17:30:00</c:v>
                </c:pt>
                <c:pt idx="1415">
                  <c:v> 2020/01/15 17:45:00</c:v>
                </c:pt>
                <c:pt idx="1416">
                  <c:v> 2020/01/15 18:00:00</c:v>
                </c:pt>
                <c:pt idx="1417">
                  <c:v> 2020/01/15 18:15:00</c:v>
                </c:pt>
                <c:pt idx="1418">
                  <c:v> 2020/01/15 18:30:00</c:v>
                </c:pt>
                <c:pt idx="1419">
                  <c:v> 2020/01/15 18:45:01</c:v>
                </c:pt>
                <c:pt idx="1420">
                  <c:v> 2020/01/15 19:00:00</c:v>
                </c:pt>
                <c:pt idx="1421">
                  <c:v> 2020/01/15 19:15:00</c:v>
                </c:pt>
                <c:pt idx="1422">
                  <c:v> 2020/01/15 19:30:00</c:v>
                </c:pt>
                <c:pt idx="1423">
                  <c:v> 2020/01/15 19:45:00</c:v>
                </c:pt>
                <c:pt idx="1424">
                  <c:v> 2020/01/15 20:00:00</c:v>
                </c:pt>
                <c:pt idx="1425">
                  <c:v> 2020/01/15 20:15:00</c:v>
                </c:pt>
                <c:pt idx="1426">
                  <c:v> 2020/01/15 20:30:00</c:v>
                </c:pt>
                <c:pt idx="1427">
                  <c:v> 2020/01/15 20:45:01</c:v>
                </c:pt>
                <c:pt idx="1428">
                  <c:v> 2020/01/15 21:00:00</c:v>
                </c:pt>
                <c:pt idx="1429">
                  <c:v> 2020/01/15 21:15:00</c:v>
                </c:pt>
                <c:pt idx="1430">
                  <c:v> 2020/01/15 21:30:00</c:v>
                </c:pt>
                <c:pt idx="1431">
                  <c:v> 2020/01/15 21:45:00</c:v>
                </c:pt>
                <c:pt idx="1432">
                  <c:v> 2020/01/15 22:00:00</c:v>
                </c:pt>
                <c:pt idx="1433">
                  <c:v> 2020/01/15 22:15:00</c:v>
                </c:pt>
                <c:pt idx="1434">
                  <c:v> 2020/01/15 22:30:00</c:v>
                </c:pt>
                <c:pt idx="1435">
                  <c:v> 2020/01/15 22:45:00</c:v>
                </c:pt>
                <c:pt idx="1436">
                  <c:v> 2020/01/15 23:00:00</c:v>
                </c:pt>
                <c:pt idx="1437">
                  <c:v> 2020/01/15 23:15:00</c:v>
                </c:pt>
                <c:pt idx="1438">
                  <c:v> 2020/01/15 23:30:00</c:v>
                </c:pt>
                <c:pt idx="1439">
                  <c:v> 2020/01/15 23:45:00</c:v>
                </c:pt>
                <c:pt idx="1440">
                  <c:v> 2020/01/16 00:00:00</c:v>
                </c:pt>
                <c:pt idx="1441">
                  <c:v> 2020/01/16 00:15:00</c:v>
                </c:pt>
                <c:pt idx="1442">
                  <c:v> 2020/01/16 00:30:00</c:v>
                </c:pt>
                <c:pt idx="1443">
                  <c:v> 2020/01/16 00:45:00</c:v>
                </c:pt>
                <c:pt idx="1444">
                  <c:v> 2020/01/16 01:00:00</c:v>
                </c:pt>
                <c:pt idx="1445">
                  <c:v> 2020/01/16 01:15:00</c:v>
                </c:pt>
                <c:pt idx="1446">
                  <c:v> 2020/01/16 01:30:00</c:v>
                </c:pt>
                <c:pt idx="1447">
                  <c:v> 2020/01/16 01:45:01</c:v>
                </c:pt>
                <c:pt idx="1448">
                  <c:v> 2020/01/16 02:00:01</c:v>
                </c:pt>
                <c:pt idx="1449">
                  <c:v> 2020/01/16 02:15:00</c:v>
                </c:pt>
                <c:pt idx="1450">
                  <c:v> 2020/01/16 02:30:00</c:v>
                </c:pt>
                <c:pt idx="1451">
                  <c:v> 2020/01/16 02:45:00</c:v>
                </c:pt>
                <c:pt idx="1452">
                  <c:v> 2020/01/16 03:00:00</c:v>
                </c:pt>
                <c:pt idx="1453">
                  <c:v> 2020/01/16 03:15:00</c:v>
                </c:pt>
                <c:pt idx="1454">
                  <c:v> 2020/01/16 03:30:00</c:v>
                </c:pt>
                <c:pt idx="1455">
                  <c:v> 2020/01/16 03:45:29</c:v>
                </c:pt>
                <c:pt idx="1456">
                  <c:v> 2020/01/16 04:00:00</c:v>
                </c:pt>
                <c:pt idx="1457">
                  <c:v> 2020/01/16 04:15:00</c:v>
                </c:pt>
                <c:pt idx="1458">
                  <c:v> 2020/01/16 04:30:00</c:v>
                </c:pt>
                <c:pt idx="1459">
                  <c:v> 2020/01/16 04:45:00</c:v>
                </c:pt>
                <c:pt idx="1460">
                  <c:v> 2020/01/16 05:00:00</c:v>
                </c:pt>
                <c:pt idx="1461">
                  <c:v> 2020/01/16 05:15:00</c:v>
                </c:pt>
                <c:pt idx="1462">
                  <c:v> 2020/01/16 05:30:00</c:v>
                </c:pt>
                <c:pt idx="1463">
                  <c:v> 2020/01/16 05:45:00</c:v>
                </c:pt>
                <c:pt idx="1464">
                  <c:v> 2020/01/16 06:00:00</c:v>
                </c:pt>
                <c:pt idx="1465">
                  <c:v> 2020/01/16 06:15:00</c:v>
                </c:pt>
                <c:pt idx="1466">
                  <c:v> 2020/01/16 06:30:00</c:v>
                </c:pt>
                <c:pt idx="1467">
                  <c:v> 2020/01/16 06:45:01</c:v>
                </c:pt>
                <c:pt idx="1468">
                  <c:v> 2020/01/16 07:00:00</c:v>
                </c:pt>
                <c:pt idx="1469">
                  <c:v> 2020/01/16 07:15:00</c:v>
                </c:pt>
                <c:pt idx="1470">
                  <c:v> 2020/01/16 07:30:00</c:v>
                </c:pt>
                <c:pt idx="1471">
                  <c:v> 2020/01/16 07:45:00</c:v>
                </c:pt>
                <c:pt idx="1472">
                  <c:v> 2020/01/16 08:01:11</c:v>
                </c:pt>
                <c:pt idx="1473">
                  <c:v> 2020/01/16 08:15:00</c:v>
                </c:pt>
                <c:pt idx="1474">
                  <c:v> 2020/01/16 08:30:00</c:v>
                </c:pt>
                <c:pt idx="1475">
                  <c:v> 2020/01/16 08:45:00</c:v>
                </c:pt>
                <c:pt idx="1476">
                  <c:v> 2020/01/16 09:00:01</c:v>
                </c:pt>
                <c:pt idx="1477">
                  <c:v> 2020/01/16 09:15:00</c:v>
                </c:pt>
                <c:pt idx="1478">
                  <c:v> 2020/01/16 09:30:00</c:v>
                </c:pt>
                <c:pt idx="1479">
                  <c:v> 2020/01/16 09:45:00</c:v>
                </c:pt>
                <c:pt idx="1480">
                  <c:v> 2020/01/16 10:00:00</c:v>
                </c:pt>
                <c:pt idx="1481">
                  <c:v> 2020/01/16 10:15:00</c:v>
                </c:pt>
                <c:pt idx="1482">
                  <c:v> 2020/01/16 10:30:00</c:v>
                </c:pt>
                <c:pt idx="1483">
                  <c:v> 2020/01/16 10:45:00</c:v>
                </c:pt>
                <c:pt idx="1484">
                  <c:v> 2020/01/16 11:00:00</c:v>
                </c:pt>
                <c:pt idx="1485">
                  <c:v> 2020/01/16 11:15:00</c:v>
                </c:pt>
                <c:pt idx="1486">
                  <c:v> 2020/01/16 11:30:00</c:v>
                </c:pt>
                <c:pt idx="1487">
                  <c:v> 2020/01/16 11:45:00</c:v>
                </c:pt>
                <c:pt idx="1488">
                  <c:v> 2020/01/16 12:00:00</c:v>
                </c:pt>
                <c:pt idx="1489">
                  <c:v> 2020/01/16 12:15:00</c:v>
                </c:pt>
                <c:pt idx="1490">
                  <c:v> 2020/01/16 12:30:00</c:v>
                </c:pt>
                <c:pt idx="1491">
                  <c:v> 2020/01/16 12:45:00</c:v>
                </c:pt>
                <c:pt idx="1492">
                  <c:v> 2020/01/16 13:00:00</c:v>
                </c:pt>
                <c:pt idx="1493">
                  <c:v> 2020/01/16 13:15:00</c:v>
                </c:pt>
                <c:pt idx="1494">
                  <c:v> 2020/01/16 13:30:00</c:v>
                </c:pt>
                <c:pt idx="1495">
                  <c:v> 2020/01/16 13:45:00</c:v>
                </c:pt>
                <c:pt idx="1496">
                  <c:v> 2020/01/16 14:00:01</c:v>
                </c:pt>
                <c:pt idx="1497">
                  <c:v> 2020/01/16 14:15:00</c:v>
                </c:pt>
                <c:pt idx="1498">
                  <c:v> 2020/01/16 14:30:00</c:v>
                </c:pt>
                <c:pt idx="1499">
                  <c:v> 2020/01/16 14:45:00</c:v>
                </c:pt>
                <c:pt idx="1500">
                  <c:v> 2020/01/16 15:00:00</c:v>
                </c:pt>
                <c:pt idx="1501">
                  <c:v> 2020/01/16 15:15:00</c:v>
                </c:pt>
                <c:pt idx="1502">
                  <c:v> 2020/01/16 15:30:01</c:v>
                </c:pt>
                <c:pt idx="1503">
                  <c:v> 2020/01/16 15:45:00</c:v>
                </c:pt>
                <c:pt idx="1504">
                  <c:v> 2020/01/16 16:00:00</c:v>
                </c:pt>
                <c:pt idx="1505">
                  <c:v> 2020/01/16 16:15:00</c:v>
                </c:pt>
                <c:pt idx="1506">
                  <c:v> 2020/01/16 16:30:00</c:v>
                </c:pt>
                <c:pt idx="1507">
                  <c:v> 2020/01/16 16:45:00</c:v>
                </c:pt>
                <c:pt idx="1508">
                  <c:v> 2020/01/16 17:00:00</c:v>
                </c:pt>
                <c:pt idx="1509">
                  <c:v> 2020/01/16 17:15:00</c:v>
                </c:pt>
                <c:pt idx="1510">
                  <c:v> 2020/01/16 17:30:00</c:v>
                </c:pt>
                <c:pt idx="1511">
                  <c:v> 2020/01/16 17:45:00</c:v>
                </c:pt>
                <c:pt idx="1512">
                  <c:v> 2020/01/16 18:00:00</c:v>
                </c:pt>
                <c:pt idx="1513">
                  <c:v> 2020/01/16 18:15:00</c:v>
                </c:pt>
                <c:pt idx="1514">
                  <c:v> 2020/01/16 18:30:00</c:v>
                </c:pt>
                <c:pt idx="1515">
                  <c:v> 2020/01/16 18:45:00</c:v>
                </c:pt>
                <c:pt idx="1516">
                  <c:v> 2020/01/16 19:00:00</c:v>
                </c:pt>
                <c:pt idx="1517">
                  <c:v> 2020/01/16 19:15:00</c:v>
                </c:pt>
                <c:pt idx="1518">
                  <c:v> 2020/01/16 19:30:00</c:v>
                </c:pt>
                <c:pt idx="1519">
                  <c:v> 2020/01/16 19:45:00</c:v>
                </c:pt>
                <c:pt idx="1520">
                  <c:v> 2020/01/16 20:00:00</c:v>
                </c:pt>
                <c:pt idx="1521">
                  <c:v> 2020/01/16 20:15:00</c:v>
                </c:pt>
                <c:pt idx="1522">
                  <c:v> 2020/01/16 20:30:00</c:v>
                </c:pt>
                <c:pt idx="1523">
                  <c:v> 2020/01/16 20:45:00</c:v>
                </c:pt>
                <c:pt idx="1524">
                  <c:v> 2020/01/16 21:00:00</c:v>
                </c:pt>
                <c:pt idx="1525">
                  <c:v> 2020/01/16 21:15:00</c:v>
                </c:pt>
                <c:pt idx="1526">
                  <c:v> 2020/01/16 21:30:00</c:v>
                </c:pt>
                <c:pt idx="1527">
                  <c:v> 2020/01/16 21:45:00</c:v>
                </c:pt>
                <c:pt idx="1528">
                  <c:v> 2020/01/16 22:00:00</c:v>
                </c:pt>
                <c:pt idx="1529">
                  <c:v> 2020/01/16 22:15:00</c:v>
                </c:pt>
                <c:pt idx="1530">
                  <c:v> 2020/01/16 22:30:00</c:v>
                </c:pt>
                <c:pt idx="1531">
                  <c:v> 2020/01/16 22:45:00</c:v>
                </c:pt>
                <c:pt idx="1532">
                  <c:v> 2020/01/16 23:00:00</c:v>
                </c:pt>
                <c:pt idx="1533">
                  <c:v> 2020/01/16 23:15:00</c:v>
                </c:pt>
                <c:pt idx="1534">
                  <c:v> 2020/01/16 23:30:00</c:v>
                </c:pt>
                <c:pt idx="1535">
                  <c:v> 2020/01/16 23:45:00</c:v>
                </c:pt>
                <c:pt idx="1536">
                  <c:v> 2020/01/17 00:00:00</c:v>
                </c:pt>
                <c:pt idx="1537">
                  <c:v> 2020/01/17 00:15:00</c:v>
                </c:pt>
                <c:pt idx="1538">
                  <c:v> 2020/01/17 00:30:00</c:v>
                </c:pt>
                <c:pt idx="1539">
                  <c:v> 2020/01/17 00:45:00</c:v>
                </c:pt>
                <c:pt idx="1540">
                  <c:v> 2020/01/17 01:00:00</c:v>
                </c:pt>
                <c:pt idx="1541">
                  <c:v> 2020/01/17 01:15:00</c:v>
                </c:pt>
                <c:pt idx="1542">
                  <c:v> 2020/01/17 01:30:00</c:v>
                </c:pt>
                <c:pt idx="1543">
                  <c:v> 2020/01/17 01:45:00</c:v>
                </c:pt>
                <c:pt idx="1544">
                  <c:v> 2020/01/17 02:00:00</c:v>
                </c:pt>
                <c:pt idx="1545">
                  <c:v> 2020/01/17 02:15:00</c:v>
                </c:pt>
                <c:pt idx="1546">
                  <c:v> 2020/01/17 02:30:00</c:v>
                </c:pt>
                <c:pt idx="1547">
                  <c:v> 2020/01/17 02:45:00</c:v>
                </c:pt>
                <c:pt idx="1548">
                  <c:v> 2020/01/17 03:00:00</c:v>
                </c:pt>
                <c:pt idx="1549">
                  <c:v> 2020/01/17 03:15:00</c:v>
                </c:pt>
                <c:pt idx="1550">
                  <c:v> 2020/01/17 03:30:00</c:v>
                </c:pt>
                <c:pt idx="1551">
                  <c:v> 2020/01/17 03:45:05</c:v>
                </c:pt>
                <c:pt idx="1552">
                  <c:v> 2020/01/17 04:00:00</c:v>
                </c:pt>
                <c:pt idx="1553">
                  <c:v> 2020/01/17 04:15:00</c:v>
                </c:pt>
                <c:pt idx="1554">
                  <c:v> 2020/01/17 04:30:00</c:v>
                </c:pt>
                <c:pt idx="1555">
                  <c:v> 2020/01/17 04:45:00</c:v>
                </c:pt>
                <c:pt idx="1556">
                  <c:v> 2020/01/17 05:00:00</c:v>
                </c:pt>
                <c:pt idx="1557">
                  <c:v> 2020/01/17 05:15:00</c:v>
                </c:pt>
                <c:pt idx="1558">
                  <c:v> 2020/01/17 05:30:00</c:v>
                </c:pt>
                <c:pt idx="1559">
                  <c:v> 2020/01/17 05:45:00</c:v>
                </c:pt>
                <c:pt idx="1560">
                  <c:v> 2020/01/17 06:00:00</c:v>
                </c:pt>
                <c:pt idx="1561">
                  <c:v> 2020/01/17 06:15:00</c:v>
                </c:pt>
                <c:pt idx="1562">
                  <c:v> 2020/01/17 06:30:01</c:v>
                </c:pt>
                <c:pt idx="1563">
                  <c:v> 2020/01/17 06:45:01</c:v>
                </c:pt>
                <c:pt idx="1564">
                  <c:v> 2020/01/17 07:00:00</c:v>
                </c:pt>
                <c:pt idx="1565">
                  <c:v> 2020/01/17 07:15:00</c:v>
                </c:pt>
                <c:pt idx="1566">
                  <c:v> 2020/01/17 07:30:00</c:v>
                </c:pt>
                <c:pt idx="1567">
                  <c:v> 2020/01/17 07:45:00</c:v>
                </c:pt>
                <c:pt idx="1568">
                  <c:v> 2020/01/17 08:01:11</c:v>
                </c:pt>
                <c:pt idx="1569">
                  <c:v> 2020/01/17 08:15:00</c:v>
                </c:pt>
                <c:pt idx="1570">
                  <c:v> 2020/01/17 08:30:00</c:v>
                </c:pt>
                <c:pt idx="1571">
                  <c:v> 2020/01/17 08:45:01</c:v>
                </c:pt>
                <c:pt idx="1572">
                  <c:v> 2020/01/17 09:00:29</c:v>
                </c:pt>
                <c:pt idx="1573">
                  <c:v> 2020/01/17 09:15:00</c:v>
                </c:pt>
                <c:pt idx="1574">
                  <c:v> 2020/01/17 09:30:00</c:v>
                </c:pt>
                <c:pt idx="1575">
                  <c:v> 2020/01/17 09:45:00</c:v>
                </c:pt>
                <c:pt idx="1576">
                  <c:v> 2020/01/17 10:00:00</c:v>
                </c:pt>
                <c:pt idx="1577">
                  <c:v> 2020/01/17 10:15:00</c:v>
                </c:pt>
                <c:pt idx="1578">
                  <c:v> 2020/01/17 10:30:01</c:v>
                </c:pt>
                <c:pt idx="1579">
                  <c:v> 2020/01/17 10:45:01</c:v>
                </c:pt>
                <c:pt idx="1580">
                  <c:v> 2020/01/17 11:00:00</c:v>
                </c:pt>
                <c:pt idx="1581">
                  <c:v> 2020/01/17 11:15:00</c:v>
                </c:pt>
                <c:pt idx="1582">
                  <c:v> 2020/01/17 11:30:00</c:v>
                </c:pt>
                <c:pt idx="1583">
                  <c:v> 2020/01/17 11:45:00</c:v>
                </c:pt>
                <c:pt idx="1584">
                  <c:v> 2020/01/17 12:00:00</c:v>
                </c:pt>
                <c:pt idx="1585">
                  <c:v> 2020/01/17 12:15:00</c:v>
                </c:pt>
                <c:pt idx="1586">
                  <c:v> 2020/01/17 12:30:13</c:v>
                </c:pt>
                <c:pt idx="1587">
                  <c:v> 2020/01/17 12:45:00</c:v>
                </c:pt>
                <c:pt idx="1588">
                  <c:v> 2020/01/17 13:00:00</c:v>
                </c:pt>
                <c:pt idx="1589">
                  <c:v> 2020/01/17 13:15:00</c:v>
                </c:pt>
                <c:pt idx="1590">
                  <c:v> 2020/01/17 13:30:00</c:v>
                </c:pt>
                <c:pt idx="1591">
                  <c:v> 2020/01/17 13:45:00</c:v>
                </c:pt>
                <c:pt idx="1592">
                  <c:v> 2020/01/17 14:00:00</c:v>
                </c:pt>
                <c:pt idx="1593">
                  <c:v> 2020/01/17 14:15:00</c:v>
                </c:pt>
                <c:pt idx="1594">
                  <c:v> 2020/01/17 14:30:00</c:v>
                </c:pt>
                <c:pt idx="1595">
                  <c:v> 2020/01/17 14:45:00</c:v>
                </c:pt>
                <c:pt idx="1596">
                  <c:v> 2020/01/17 15:00:00</c:v>
                </c:pt>
                <c:pt idx="1597">
                  <c:v> 2020/01/17 15:15:00</c:v>
                </c:pt>
                <c:pt idx="1598">
                  <c:v> 2020/01/17 15:30:00</c:v>
                </c:pt>
                <c:pt idx="1599">
                  <c:v> 2020/01/17 15:45:00</c:v>
                </c:pt>
                <c:pt idx="1600">
                  <c:v> 2020/01/17 16:00:00</c:v>
                </c:pt>
                <c:pt idx="1601">
                  <c:v> 2020/01/17 16:15:00</c:v>
                </c:pt>
                <c:pt idx="1602">
                  <c:v> 2020/01/17 16:30:01</c:v>
                </c:pt>
                <c:pt idx="1603">
                  <c:v> 2020/01/17 16:45:01</c:v>
                </c:pt>
                <c:pt idx="1604">
                  <c:v> 2020/01/17 17:00:00</c:v>
                </c:pt>
                <c:pt idx="1605">
                  <c:v> 2020/01/17 17:15:00</c:v>
                </c:pt>
                <c:pt idx="1606">
                  <c:v> 2020/01/17 17:30:00</c:v>
                </c:pt>
                <c:pt idx="1607">
                  <c:v> 2020/01/17 17:45:00</c:v>
                </c:pt>
                <c:pt idx="1608">
                  <c:v> 2020/01/17 18:00:01</c:v>
                </c:pt>
                <c:pt idx="1609">
                  <c:v> 2020/01/17 18:15:00</c:v>
                </c:pt>
                <c:pt idx="1610">
                  <c:v> 2020/01/17 18:30:00</c:v>
                </c:pt>
                <c:pt idx="1611">
                  <c:v> 2020/01/17 18:45:00</c:v>
                </c:pt>
                <c:pt idx="1612">
                  <c:v> 2020/01/17 19:00:00</c:v>
                </c:pt>
                <c:pt idx="1613">
                  <c:v> 2020/01/17 19:15:00</c:v>
                </c:pt>
                <c:pt idx="1614">
                  <c:v> 2020/01/17 19:30:00</c:v>
                </c:pt>
                <c:pt idx="1615">
                  <c:v> 2020/01/17 19:45:00</c:v>
                </c:pt>
                <c:pt idx="1616">
                  <c:v> 2020/01/17 20:00:00</c:v>
                </c:pt>
                <c:pt idx="1617">
                  <c:v> 2020/01/17 20:15:00</c:v>
                </c:pt>
                <c:pt idx="1618">
                  <c:v> 2020/01/17 20:30:00</c:v>
                </c:pt>
                <c:pt idx="1619">
                  <c:v> 2020/01/17 20:45:00</c:v>
                </c:pt>
                <c:pt idx="1620">
                  <c:v> 2020/01/17 21:00:00</c:v>
                </c:pt>
                <c:pt idx="1621">
                  <c:v> 2020/01/17 21:15:00</c:v>
                </c:pt>
                <c:pt idx="1622">
                  <c:v> 2020/01/17 21:30:00</c:v>
                </c:pt>
                <c:pt idx="1623">
                  <c:v> 2020/01/17 21:45:00</c:v>
                </c:pt>
                <c:pt idx="1624">
                  <c:v> 2020/01/17 22:00:00</c:v>
                </c:pt>
                <c:pt idx="1625">
                  <c:v> 2020/01/17 22:15:00</c:v>
                </c:pt>
                <c:pt idx="1626">
                  <c:v> 2020/01/17 22:30:00</c:v>
                </c:pt>
                <c:pt idx="1627">
                  <c:v> 2020/01/17 22:45:00</c:v>
                </c:pt>
                <c:pt idx="1628">
                  <c:v> 2020/01/17 23:00:00</c:v>
                </c:pt>
                <c:pt idx="1629">
                  <c:v> 2020/01/17 23:15:00</c:v>
                </c:pt>
                <c:pt idx="1630">
                  <c:v> 2020/01/17 23:30:00</c:v>
                </c:pt>
                <c:pt idx="1631">
                  <c:v> 2020/01/17 23:45:00</c:v>
                </c:pt>
                <c:pt idx="1632">
                  <c:v> 2020/01/18 00:00:00</c:v>
                </c:pt>
                <c:pt idx="1633">
                  <c:v> 2020/01/18 00:15:01</c:v>
                </c:pt>
                <c:pt idx="1634">
                  <c:v> 2020/01/18 00:30:01</c:v>
                </c:pt>
                <c:pt idx="1635">
                  <c:v> 2020/01/18 00:45:01</c:v>
                </c:pt>
                <c:pt idx="1636">
                  <c:v> 2020/01/18 01:00:00</c:v>
                </c:pt>
                <c:pt idx="1637">
                  <c:v> 2020/01/18 01:15:00</c:v>
                </c:pt>
                <c:pt idx="1638">
                  <c:v> 2020/01/18 01:30:00</c:v>
                </c:pt>
                <c:pt idx="1639">
                  <c:v> 2020/01/18 01:45:00</c:v>
                </c:pt>
                <c:pt idx="1640">
                  <c:v> 2020/01/18 02:00:00</c:v>
                </c:pt>
                <c:pt idx="1641">
                  <c:v> 2020/01/18 02:15:00</c:v>
                </c:pt>
                <c:pt idx="1642">
                  <c:v> 2020/01/18 02:30:00</c:v>
                </c:pt>
                <c:pt idx="1643">
                  <c:v> 2020/01/18 02:45:00</c:v>
                </c:pt>
                <c:pt idx="1644">
                  <c:v> 2020/01/18 03:00:00</c:v>
                </c:pt>
                <c:pt idx="1645">
                  <c:v> 2020/01/18 03:15:00</c:v>
                </c:pt>
                <c:pt idx="1646">
                  <c:v> 2020/01/18 03:30:00</c:v>
                </c:pt>
                <c:pt idx="1647">
                  <c:v> 2020/01/18 03:45:05</c:v>
                </c:pt>
                <c:pt idx="1648">
                  <c:v> 2020/01/18 04:00:00</c:v>
                </c:pt>
                <c:pt idx="1649">
                  <c:v> 2020/01/18 04:15:00</c:v>
                </c:pt>
                <c:pt idx="1650">
                  <c:v> 2020/01/18 04:30:00</c:v>
                </c:pt>
                <c:pt idx="1651">
                  <c:v> 2020/01/18 04:45:00</c:v>
                </c:pt>
                <c:pt idx="1652">
                  <c:v> 2020/01/18 05:00:00</c:v>
                </c:pt>
                <c:pt idx="1653">
                  <c:v> 2020/01/18 05:15:00</c:v>
                </c:pt>
                <c:pt idx="1654">
                  <c:v> 2020/01/18 05:30:00</c:v>
                </c:pt>
                <c:pt idx="1655">
                  <c:v> 2020/01/18 05:45:00</c:v>
                </c:pt>
                <c:pt idx="1656">
                  <c:v> 2020/01/18 06:00:00</c:v>
                </c:pt>
                <c:pt idx="1657">
                  <c:v> 2020/01/18 06:15:02</c:v>
                </c:pt>
                <c:pt idx="1658">
                  <c:v> 2020/01/18 06:30:00</c:v>
                </c:pt>
                <c:pt idx="1659">
                  <c:v> 2020/01/18 06:45:00</c:v>
                </c:pt>
                <c:pt idx="1660">
                  <c:v> 2020/01/18 07:00:01</c:v>
                </c:pt>
                <c:pt idx="1661">
                  <c:v> 2020/01/18 07:15:00</c:v>
                </c:pt>
                <c:pt idx="1662">
                  <c:v> 2020/01/18 07:30:00</c:v>
                </c:pt>
                <c:pt idx="1663">
                  <c:v> 2020/01/18 07:45:01</c:v>
                </c:pt>
                <c:pt idx="1664">
                  <c:v> 2020/01/18 08:01:02</c:v>
                </c:pt>
                <c:pt idx="1665">
                  <c:v> 2020/01/18 08:15:00</c:v>
                </c:pt>
                <c:pt idx="1666">
                  <c:v> 2020/01/18 08:30:00</c:v>
                </c:pt>
                <c:pt idx="1667">
                  <c:v> 2020/01/18 08:45:01</c:v>
                </c:pt>
                <c:pt idx="1668">
                  <c:v> 2020/01/18 09:00:00</c:v>
                </c:pt>
                <c:pt idx="1669">
                  <c:v> 2020/01/18 09:15:00</c:v>
                </c:pt>
                <c:pt idx="1670">
                  <c:v> 2020/01/18 09:30:00</c:v>
                </c:pt>
                <c:pt idx="1671">
                  <c:v> 2020/01/18 09:45:00</c:v>
                </c:pt>
                <c:pt idx="1672">
                  <c:v> 2020/01/18 10:00:00</c:v>
                </c:pt>
                <c:pt idx="1673">
                  <c:v> 2020/01/18 10:15:00</c:v>
                </c:pt>
                <c:pt idx="1674">
                  <c:v> 2020/01/18 10:30:00</c:v>
                </c:pt>
                <c:pt idx="1675">
                  <c:v> 2020/01/18 10:45:00</c:v>
                </c:pt>
                <c:pt idx="1676">
                  <c:v> 2020/01/18 11:00:00</c:v>
                </c:pt>
                <c:pt idx="1677">
                  <c:v> 2020/01/18 11:15:00</c:v>
                </c:pt>
                <c:pt idx="1678">
                  <c:v> 2020/01/18 11:30:01</c:v>
                </c:pt>
                <c:pt idx="1679">
                  <c:v> 2020/01/18 11:45:01</c:v>
                </c:pt>
                <c:pt idx="1680">
                  <c:v> 2020/01/18 12:00:01</c:v>
                </c:pt>
                <c:pt idx="1681">
                  <c:v> 2020/01/18 12:15:00</c:v>
                </c:pt>
                <c:pt idx="1682">
                  <c:v> 2020/01/18 12:30:00</c:v>
                </c:pt>
                <c:pt idx="1683">
                  <c:v> 2020/01/18 12:45:00</c:v>
                </c:pt>
                <c:pt idx="1684">
                  <c:v> 2020/01/18 13:00:00</c:v>
                </c:pt>
                <c:pt idx="1685">
                  <c:v> 2020/01/18 13:15:00</c:v>
                </c:pt>
                <c:pt idx="1686">
                  <c:v> 2020/01/18 13:30:00</c:v>
                </c:pt>
                <c:pt idx="1687">
                  <c:v> 2020/01/18 13:45:00</c:v>
                </c:pt>
                <c:pt idx="1688">
                  <c:v> 2020/01/18 14:00:00</c:v>
                </c:pt>
                <c:pt idx="1689">
                  <c:v> 2020/01/18 14:15:00</c:v>
                </c:pt>
                <c:pt idx="1690">
                  <c:v> 2020/01/18 14:30:00</c:v>
                </c:pt>
                <c:pt idx="1691">
                  <c:v> 2020/01/18 14:45:00</c:v>
                </c:pt>
                <c:pt idx="1692">
                  <c:v> 2020/01/18 15:00:00</c:v>
                </c:pt>
                <c:pt idx="1693">
                  <c:v> 2020/01/18 15:15:01</c:v>
                </c:pt>
                <c:pt idx="1694">
                  <c:v> 2020/01/18 15:30:01</c:v>
                </c:pt>
                <c:pt idx="1695">
                  <c:v> 2020/01/18 15:45:00</c:v>
                </c:pt>
                <c:pt idx="1696">
                  <c:v> 2020/01/18 16:00:00</c:v>
                </c:pt>
                <c:pt idx="1697">
                  <c:v> 2020/01/18 16:15:00</c:v>
                </c:pt>
                <c:pt idx="1698">
                  <c:v> 2020/01/18 16:30:00</c:v>
                </c:pt>
                <c:pt idx="1699">
                  <c:v> 2020/01/18 16:45:00</c:v>
                </c:pt>
                <c:pt idx="1700">
                  <c:v> 2020/01/18 17:00:00</c:v>
                </c:pt>
                <c:pt idx="1701">
                  <c:v> 2020/01/18 17:15:00</c:v>
                </c:pt>
                <c:pt idx="1702">
                  <c:v> 2020/01/18 17:30:00</c:v>
                </c:pt>
                <c:pt idx="1703">
                  <c:v> 2020/01/18 17:45:00</c:v>
                </c:pt>
                <c:pt idx="1704">
                  <c:v> 2020/01/18 18:00:00</c:v>
                </c:pt>
                <c:pt idx="1705">
                  <c:v> 2020/01/18 18:15:00</c:v>
                </c:pt>
                <c:pt idx="1706">
                  <c:v> 2020/01/18 18:30:01</c:v>
                </c:pt>
                <c:pt idx="1707">
                  <c:v> 2020/01/18 18:45:01</c:v>
                </c:pt>
                <c:pt idx="1708">
                  <c:v> 2020/01/18 19:00:00</c:v>
                </c:pt>
                <c:pt idx="1709">
                  <c:v> 2020/01/18 19:15:01</c:v>
                </c:pt>
                <c:pt idx="1710">
                  <c:v> 2020/01/18 19:30:00</c:v>
                </c:pt>
                <c:pt idx="1711">
                  <c:v> 2020/01/18 19:45:01</c:v>
                </c:pt>
                <c:pt idx="1712">
                  <c:v> 2020/01/18 20:00:01</c:v>
                </c:pt>
                <c:pt idx="1713">
                  <c:v> 2020/01/18 20:15:01</c:v>
                </c:pt>
                <c:pt idx="1714">
                  <c:v> 2020/01/18 20:30:00</c:v>
                </c:pt>
                <c:pt idx="1715">
                  <c:v> 2020/01/18 20:45:01</c:v>
                </c:pt>
                <c:pt idx="1716">
                  <c:v> 2020/01/18 21:00:01</c:v>
                </c:pt>
                <c:pt idx="1717">
                  <c:v> 2020/01/18 21:15:01</c:v>
                </c:pt>
                <c:pt idx="1718">
                  <c:v> 2020/01/18 21:30:01</c:v>
                </c:pt>
                <c:pt idx="1719">
                  <c:v> 2020/01/18 21:45:00</c:v>
                </c:pt>
                <c:pt idx="1720">
                  <c:v> 2020/01/18 22:00:01</c:v>
                </c:pt>
                <c:pt idx="1721">
                  <c:v> 2020/01/18 22:15:01</c:v>
                </c:pt>
                <c:pt idx="1722">
                  <c:v> 2020/01/18 22:30:01</c:v>
                </c:pt>
                <c:pt idx="1723">
                  <c:v> 2020/01/18 22:45:00</c:v>
                </c:pt>
                <c:pt idx="1724">
                  <c:v> 2020/01/18 23:00:01</c:v>
                </c:pt>
                <c:pt idx="1725">
                  <c:v> 2020/01/18 23:15:01</c:v>
                </c:pt>
                <c:pt idx="1726">
                  <c:v> 2020/01/18 23:30:01</c:v>
                </c:pt>
                <c:pt idx="1727">
                  <c:v> 2020/01/18 23:45:00</c:v>
                </c:pt>
                <c:pt idx="1728">
                  <c:v> 2020/01/19 00:00:01</c:v>
                </c:pt>
                <c:pt idx="1729">
                  <c:v> 2020/01/19 00:15:01</c:v>
                </c:pt>
                <c:pt idx="1730">
                  <c:v> 2020/01/19 00:30:01</c:v>
                </c:pt>
                <c:pt idx="1731">
                  <c:v> 2020/01/19 00:45:00</c:v>
                </c:pt>
                <c:pt idx="1732">
                  <c:v> 2020/01/19 01:00:01</c:v>
                </c:pt>
                <c:pt idx="1733">
                  <c:v> 2020/01/19 01:15:01</c:v>
                </c:pt>
                <c:pt idx="1734">
                  <c:v> 2020/01/19 01:30:00</c:v>
                </c:pt>
                <c:pt idx="1735">
                  <c:v> 2020/01/19 01:45:00</c:v>
                </c:pt>
                <c:pt idx="1736">
                  <c:v> 2020/01/19 02:00:01</c:v>
                </c:pt>
                <c:pt idx="1737">
                  <c:v> 2020/01/19 02:15:00</c:v>
                </c:pt>
                <c:pt idx="1738">
                  <c:v> 2020/01/19 02:30:01</c:v>
                </c:pt>
                <c:pt idx="1739">
                  <c:v> 2020/01/19 02:45:00</c:v>
                </c:pt>
                <c:pt idx="1740">
                  <c:v> 2020/01/19 03:00:00</c:v>
                </c:pt>
                <c:pt idx="1741">
                  <c:v> 2020/01/19 03:15:00</c:v>
                </c:pt>
                <c:pt idx="1742">
                  <c:v> 2020/01/19 03:30:01</c:v>
                </c:pt>
                <c:pt idx="1743">
                  <c:v> 2020/01/19 03:45:00</c:v>
                </c:pt>
                <c:pt idx="1744">
                  <c:v> 2020/01/19 04:00:01</c:v>
                </c:pt>
                <c:pt idx="1745">
                  <c:v> 2020/01/19 04:15:00</c:v>
                </c:pt>
                <c:pt idx="1746">
                  <c:v> 2020/01/19 04:30:00</c:v>
                </c:pt>
                <c:pt idx="1747">
                  <c:v> 2020/01/19 04:45:00</c:v>
                </c:pt>
                <c:pt idx="1748">
                  <c:v> 2020/01/19 05:00:00</c:v>
                </c:pt>
                <c:pt idx="1749">
                  <c:v> 2020/01/19 05:15:00</c:v>
                </c:pt>
                <c:pt idx="1750">
                  <c:v> 2020/01/19 05:30:00</c:v>
                </c:pt>
                <c:pt idx="1751">
                  <c:v> 2020/01/19 05:45:00</c:v>
                </c:pt>
                <c:pt idx="1752">
                  <c:v> 2020/01/19 06:00:00</c:v>
                </c:pt>
                <c:pt idx="1753">
                  <c:v> 2020/01/19 06:15:01</c:v>
                </c:pt>
                <c:pt idx="1754">
                  <c:v> 2020/01/19 06:30:00</c:v>
                </c:pt>
                <c:pt idx="1755">
                  <c:v> 2020/01/19 06:45:00</c:v>
                </c:pt>
                <c:pt idx="1756">
                  <c:v> 2020/01/19 07:00:01</c:v>
                </c:pt>
                <c:pt idx="1757">
                  <c:v> 2020/01/19 07:15:00</c:v>
                </c:pt>
                <c:pt idx="1758">
                  <c:v> 2020/01/19 07:30:01</c:v>
                </c:pt>
                <c:pt idx="1759">
                  <c:v> 2020/01/19 07:45:00</c:v>
                </c:pt>
                <c:pt idx="1760">
                  <c:v> 2020/01/19 08:01:21</c:v>
                </c:pt>
                <c:pt idx="1761">
                  <c:v> 2020/01/19 08:15:00</c:v>
                </c:pt>
                <c:pt idx="1762">
                  <c:v> 2020/01/19 08:30:00</c:v>
                </c:pt>
                <c:pt idx="1763">
                  <c:v> 2020/01/19 08:45:01</c:v>
                </c:pt>
                <c:pt idx="1764">
                  <c:v> 2020/01/19 09:00:00</c:v>
                </c:pt>
                <c:pt idx="1765">
                  <c:v> 2020/01/19 09:15:00</c:v>
                </c:pt>
                <c:pt idx="1766">
                  <c:v> 2020/01/19 09:30:01</c:v>
                </c:pt>
                <c:pt idx="1767">
                  <c:v> 2020/01/19 09:45:00</c:v>
                </c:pt>
                <c:pt idx="1768">
                  <c:v> 2020/01/19 10:00:01</c:v>
                </c:pt>
                <c:pt idx="1769">
                  <c:v> 2020/01/19 10:15:00</c:v>
                </c:pt>
                <c:pt idx="1770">
                  <c:v> 2020/01/19 10:30:00</c:v>
                </c:pt>
                <c:pt idx="1771">
                  <c:v> 2020/01/19 10:45:00</c:v>
                </c:pt>
                <c:pt idx="1772">
                  <c:v> 2020/01/19 11:00:01</c:v>
                </c:pt>
                <c:pt idx="1773">
                  <c:v> 2020/01/19 11:15:00</c:v>
                </c:pt>
                <c:pt idx="1774">
                  <c:v> 2020/01/19 11:30:00</c:v>
                </c:pt>
                <c:pt idx="1775">
                  <c:v> 2020/01/19 11:45:00</c:v>
                </c:pt>
                <c:pt idx="1776">
                  <c:v> 2020/01/19 12:00:00</c:v>
                </c:pt>
                <c:pt idx="1777">
                  <c:v> 2020/01/19 12:15:00</c:v>
                </c:pt>
                <c:pt idx="1778">
                  <c:v> 2020/01/19 12:30:00</c:v>
                </c:pt>
                <c:pt idx="1779">
                  <c:v> 2020/01/19 12:45:00</c:v>
                </c:pt>
                <c:pt idx="1780">
                  <c:v> 2020/01/19 13:00:00</c:v>
                </c:pt>
                <c:pt idx="1781">
                  <c:v> 2020/01/19 13:15:00</c:v>
                </c:pt>
                <c:pt idx="1782">
                  <c:v> 2020/01/19 13:30:00</c:v>
                </c:pt>
                <c:pt idx="1783">
                  <c:v> 2020/01/19 13:45:00</c:v>
                </c:pt>
                <c:pt idx="1784">
                  <c:v> 2020/01/19 14:00:01</c:v>
                </c:pt>
                <c:pt idx="1785">
                  <c:v> 2020/01/19 14:15:01</c:v>
                </c:pt>
                <c:pt idx="1786">
                  <c:v> 2020/01/19 14:30:01</c:v>
                </c:pt>
                <c:pt idx="1787">
                  <c:v> 2020/01/19 14:45:00</c:v>
                </c:pt>
                <c:pt idx="1788">
                  <c:v> 2020/01/19 15:00:00</c:v>
                </c:pt>
                <c:pt idx="1789">
                  <c:v> 2020/01/19 15:15:00</c:v>
                </c:pt>
                <c:pt idx="1790">
                  <c:v> 2020/01/19 15:30:01</c:v>
                </c:pt>
                <c:pt idx="1791">
                  <c:v> 2020/01/19 15:45:00</c:v>
                </c:pt>
                <c:pt idx="1792">
                  <c:v> 2020/01/19 16:00:01</c:v>
                </c:pt>
                <c:pt idx="1793">
                  <c:v> 2020/01/19 16:15:00</c:v>
                </c:pt>
                <c:pt idx="1794">
                  <c:v> 2020/01/19 16:30:00</c:v>
                </c:pt>
                <c:pt idx="1795">
                  <c:v> 2020/01/19 16:45:00</c:v>
                </c:pt>
                <c:pt idx="1796">
                  <c:v> 2020/01/19 17:00:00</c:v>
                </c:pt>
                <c:pt idx="1797">
                  <c:v> 2020/01/19 17:15:00</c:v>
                </c:pt>
                <c:pt idx="1798">
                  <c:v> 2020/01/19 17:30:01</c:v>
                </c:pt>
                <c:pt idx="1799">
                  <c:v> 2020/01/19 17:45:01</c:v>
                </c:pt>
                <c:pt idx="1800">
                  <c:v> 2020/01/19 18:00:00</c:v>
                </c:pt>
                <c:pt idx="1801">
                  <c:v> 2020/01/19 18:15:00</c:v>
                </c:pt>
                <c:pt idx="1802">
                  <c:v> 2020/01/19 18:30:01</c:v>
                </c:pt>
                <c:pt idx="1803">
                  <c:v> 2020/01/19 18:45:00</c:v>
                </c:pt>
                <c:pt idx="1804">
                  <c:v> 2020/01/19 19:00:00</c:v>
                </c:pt>
                <c:pt idx="1805">
                  <c:v> 2020/01/19 19:15:01</c:v>
                </c:pt>
                <c:pt idx="1806">
                  <c:v> 2020/01/19 19:30:00</c:v>
                </c:pt>
                <c:pt idx="1807">
                  <c:v> 2020/01/19 19:45:01</c:v>
                </c:pt>
                <c:pt idx="1808">
                  <c:v> 2020/01/19 20:00:29</c:v>
                </c:pt>
                <c:pt idx="1809">
                  <c:v> 2020/01/19 20:15:00</c:v>
                </c:pt>
                <c:pt idx="1810">
                  <c:v> 2020/01/19 20:30:00</c:v>
                </c:pt>
                <c:pt idx="1811">
                  <c:v> 2020/01/19 20:45:00</c:v>
                </c:pt>
                <c:pt idx="1812">
                  <c:v> 2020/01/19 21:00:00</c:v>
                </c:pt>
                <c:pt idx="1813">
                  <c:v> 2020/01/19 21:15:01</c:v>
                </c:pt>
                <c:pt idx="1814">
                  <c:v> 2020/01/19 21:30:01</c:v>
                </c:pt>
                <c:pt idx="1815">
                  <c:v> 2020/01/19 21:45:00</c:v>
                </c:pt>
                <c:pt idx="1816">
                  <c:v> 2020/01/19 22:00:00</c:v>
                </c:pt>
                <c:pt idx="1817">
                  <c:v> 2020/01/19 22:15:01</c:v>
                </c:pt>
                <c:pt idx="1818">
                  <c:v> 2020/01/19 22:30:00</c:v>
                </c:pt>
                <c:pt idx="1819">
                  <c:v> 2020/01/19 22:45:00</c:v>
                </c:pt>
                <c:pt idx="1820">
                  <c:v> 2020/01/19 23:00:00</c:v>
                </c:pt>
                <c:pt idx="1821">
                  <c:v> 2020/01/19 23:15:00</c:v>
                </c:pt>
                <c:pt idx="1822">
                  <c:v> 2020/01/19 23:30:00</c:v>
                </c:pt>
                <c:pt idx="1823">
                  <c:v> 2020/01/19 23:45:00</c:v>
                </c:pt>
                <c:pt idx="1824">
                  <c:v> 2020/01/20 00:00:00</c:v>
                </c:pt>
                <c:pt idx="1825">
                  <c:v> 2020/01/20 00:15:00</c:v>
                </c:pt>
                <c:pt idx="1826">
                  <c:v> 2020/01/20 00:30:00</c:v>
                </c:pt>
                <c:pt idx="1827">
                  <c:v> 2020/01/20 00:45:00</c:v>
                </c:pt>
                <c:pt idx="1828">
                  <c:v> 2020/01/20 01:00:00</c:v>
                </c:pt>
                <c:pt idx="1829">
                  <c:v> 2020/01/20 01:15:00</c:v>
                </c:pt>
                <c:pt idx="1830">
                  <c:v> 2020/01/20 01:30:00</c:v>
                </c:pt>
                <c:pt idx="1831">
                  <c:v> 2020/01/20 01:45:00</c:v>
                </c:pt>
                <c:pt idx="1832">
                  <c:v> 2020/01/20 02:00:00</c:v>
                </c:pt>
                <c:pt idx="1833">
                  <c:v> 2020/01/20 02:15:00</c:v>
                </c:pt>
                <c:pt idx="1834">
                  <c:v> 2020/01/20 02:30:01</c:v>
                </c:pt>
                <c:pt idx="1835">
                  <c:v> 2020/01/20 02:45:00</c:v>
                </c:pt>
                <c:pt idx="1836">
                  <c:v> 2020/01/20 03:00:00</c:v>
                </c:pt>
                <c:pt idx="1837">
                  <c:v> 2020/01/20 03:15:00</c:v>
                </c:pt>
                <c:pt idx="1838">
                  <c:v> 2020/01/20 03:30:00</c:v>
                </c:pt>
                <c:pt idx="1839">
                  <c:v> 2020/01/20 03:45:05</c:v>
                </c:pt>
                <c:pt idx="1840">
                  <c:v> 2020/01/20 04:00:00</c:v>
                </c:pt>
                <c:pt idx="1841">
                  <c:v> 2020/01/20 04:15:00</c:v>
                </c:pt>
                <c:pt idx="1842">
                  <c:v> 2020/01/20 04:30:00</c:v>
                </c:pt>
                <c:pt idx="1843">
                  <c:v> 2020/01/20 04:45:00</c:v>
                </c:pt>
                <c:pt idx="1844">
                  <c:v> 2020/01/20 05:00:00</c:v>
                </c:pt>
                <c:pt idx="1845">
                  <c:v> 2020/01/20 05:15:00</c:v>
                </c:pt>
                <c:pt idx="1846">
                  <c:v> 2020/01/20 05:30:00</c:v>
                </c:pt>
                <c:pt idx="1847">
                  <c:v> 2020/01/20 05:45:00</c:v>
                </c:pt>
                <c:pt idx="1848">
                  <c:v> 2020/01/20 06:00:00</c:v>
                </c:pt>
                <c:pt idx="1849">
                  <c:v> 2020/01/20 06:15:00</c:v>
                </c:pt>
                <c:pt idx="1850">
                  <c:v> 2020/01/20 06:30:00</c:v>
                </c:pt>
                <c:pt idx="1851">
                  <c:v> 2020/01/20 06:45:00</c:v>
                </c:pt>
                <c:pt idx="1852">
                  <c:v> 2020/01/20 07:00:00</c:v>
                </c:pt>
                <c:pt idx="1853">
                  <c:v> 2020/01/20 07:15:00</c:v>
                </c:pt>
                <c:pt idx="1854">
                  <c:v> 2020/01/20 07:30:00</c:v>
                </c:pt>
                <c:pt idx="1855">
                  <c:v> 2020/01/20 07:45:00</c:v>
                </c:pt>
                <c:pt idx="1856">
                  <c:v> 2020/01/20 08:02:21</c:v>
                </c:pt>
                <c:pt idx="1857">
                  <c:v> 2020/01/20 08:15:00</c:v>
                </c:pt>
                <c:pt idx="1858">
                  <c:v> 2020/01/20 08:30:00</c:v>
                </c:pt>
                <c:pt idx="1859">
                  <c:v> 2020/01/20 08:45:00</c:v>
                </c:pt>
                <c:pt idx="1860">
                  <c:v> 2020/01/20 09:00:00</c:v>
                </c:pt>
                <c:pt idx="1861">
                  <c:v> 2020/01/20 09:15:00</c:v>
                </c:pt>
                <c:pt idx="1862">
                  <c:v> 2020/01/20 09:30:00</c:v>
                </c:pt>
                <c:pt idx="1863">
                  <c:v> 2020/01/20 09:45:00</c:v>
                </c:pt>
                <c:pt idx="1864">
                  <c:v> 2020/01/20 10:00:00</c:v>
                </c:pt>
                <c:pt idx="1865">
                  <c:v> 2020/01/20 10:15:00</c:v>
                </c:pt>
                <c:pt idx="1866">
                  <c:v> 2020/01/20 10:30:00</c:v>
                </c:pt>
                <c:pt idx="1867">
                  <c:v> 2020/01/20 10:45:00</c:v>
                </c:pt>
                <c:pt idx="1868">
                  <c:v> 2020/01/20 11:00:00</c:v>
                </c:pt>
                <c:pt idx="1869">
                  <c:v> 2020/01/20 11:15:00</c:v>
                </c:pt>
                <c:pt idx="1870">
                  <c:v> 2020/01/20 11:30:00</c:v>
                </c:pt>
                <c:pt idx="1871">
                  <c:v> 2020/01/20 11:45:00</c:v>
                </c:pt>
                <c:pt idx="1872">
                  <c:v> 2020/01/20 12:00:00</c:v>
                </c:pt>
                <c:pt idx="1873">
                  <c:v> 2020/01/20 12:15:00</c:v>
                </c:pt>
                <c:pt idx="1874">
                  <c:v> 2020/01/20 12:30:00</c:v>
                </c:pt>
                <c:pt idx="1875">
                  <c:v> 2020/01/20 12:45:00</c:v>
                </c:pt>
                <c:pt idx="1876">
                  <c:v> 2020/01/20 13:00:00</c:v>
                </c:pt>
                <c:pt idx="1877">
                  <c:v> 2020/01/20 13:15:00</c:v>
                </c:pt>
                <c:pt idx="1878">
                  <c:v> 2020/01/20 13:30:00</c:v>
                </c:pt>
                <c:pt idx="1879">
                  <c:v> 2020/01/20 13:45:00</c:v>
                </c:pt>
                <c:pt idx="1880">
                  <c:v> 2020/01/20 14:00:00</c:v>
                </c:pt>
                <c:pt idx="1881">
                  <c:v> 2020/01/20 14:15:00</c:v>
                </c:pt>
                <c:pt idx="1882">
                  <c:v> 2020/01/20 14:30:00</c:v>
                </c:pt>
                <c:pt idx="1883">
                  <c:v> 2020/01/20 14:45:00</c:v>
                </c:pt>
                <c:pt idx="1884">
                  <c:v> 2020/01/20 15:00:00</c:v>
                </c:pt>
                <c:pt idx="1885">
                  <c:v> 2020/01/20 15:15:00</c:v>
                </c:pt>
                <c:pt idx="1886">
                  <c:v> 2020/01/20 15:30:00</c:v>
                </c:pt>
                <c:pt idx="1887">
                  <c:v> 2020/01/20 15:45:00</c:v>
                </c:pt>
                <c:pt idx="1888">
                  <c:v> 2020/01/20 16:00:00</c:v>
                </c:pt>
                <c:pt idx="1889">
                  <c:v> 2020/01/20 16:15:00</c:v>
                </c:pt>
                <c:pt idx="1890">
                  <c:v> 2020/01/20 16:30:00</c:v>
                </c:pt>
                <c:pt idx="1891">
                  <c:v> 2020/01/20 16:45:00</c:v>
                </c:pt>
                <c:pt idx="1892">
                  <c:v> 2020/01/20 17:00:00</c:v>
                </c:pt>
                <c:pt idx="1893">
                  <c:v> 2020/01/20 17:15:00</c:v>
                </c:pt>
                <c:pt idx="1894">
                  <c:v> 2020/01/20 17:30:01</c:v>
                </c:pt>
                <c:pt idx="1895">
                  <c:v> 2020/01/20 17:45:00</c:v>
                </c:pt>
                <c:pt idx="1896">
                  <c:v> 2020/01/20 18:00:00</c:v>
                </c:pt>
                <c:pt idx="1897">
                  <c:v> 2020/01/20 18:15:00</c:v>
                </c:pt>
                <c:pt idx="1898">
                  <c:v> 2020/01/20 18:30:01</c:v>
                </c:pt>
                <c:pt idx="1899">
                  <c:v> 2020/01/20 18:45:01</c:v>
                </c:pt>
                <c:pt idx="1900">
                  <c:v> 2020/01/20 19:00:01</c:v>
                </c:pt>
                <c:pt idx="1901">
                  <c:v> 2020/01/20 19:15:01</c:v>
                </c:pt>
                <c:pt idx="1902">
                  <c:v> 2020/01/20 19:30:01</c:v>
                </c:pt>
                <c:pt idx="1903">
                  <c:v> 2020/01/20 19:45:01</c:v>
                </c:pt>
                <c:pt idx="1904">
                  <c:v> 2020/01/20 20:00:01</c:v>
                </c:pt>
                <c:pt idx="1905">
                  <c:v> 2020/01/20 20:15:01</c:v>
                </c:pt>
                <c:pt idx="1906">
                  <c:v> 2020/01/20 20:30:01</c:v>
                </c:pt>
                <c:pt idx="1907">
                  <c:v> 2020/01/20 20:45:01</c:v>
                </c:pt>
                <c:pt idx="1908">
                  <c:v> 2020/01/20 21:00:01</c:v>
                </c:pt>
                <c:pt idx="1909">
                  <c:v> 2020/01/20 21:15:00</c:v>
                </c:pt>
                <c:pt idx="1910">
                  <c:v> 2020/01/20 21:30:00</c:v>
                </c:pt>
                <c:pt idx="1911">
                  <c:v> 2020/01/20 21:45:00</c:v>
                </c:pt>
                <c:pt idx="1912">
                  <c:v> 2020/01/20 22:00:00</c:v>
                </c:pt>
                <c:pt idx="1913">
                  <c:v> 2020/01/20 22:15:00</c:v>
                </c:pt>
                <c:pt idx="1914">
                  <c:v> 2020/01/20 22:30:00</c:v>
                </c:pt>
                <c:pt idx="1915">
                  <c:v> 2020/01/20 22:45:00</c:v>
                </c:pt>
                <c:pt idx="1916">
                  <c:v> 2020/01/20 23:00:00</c:v>
                </c:pt>
                <c:pt idx="1917">
                  <c:v> 2020/01/20 23:15:00</c:v>
                </c:pt>
                <c:pt idx="1918">
                  <c:v> 2020/01/20 23:30:00</c:v>
                </c:pt>
                <c:pt idx="1919">
                  <c:v> 2020/01/20 23:45:00</c:v>
                </c:pt>
                <c:pt idx="1920">
                  <c:v> 2020/01/21 00:00:00</c:v>
                </c:pt>
                <c:pt idx="1921">
                  <c:v> 2020/01/21 00:15:00</c:v>
                </c:pt>
                <c:pt idx="1922">
                  <c:v> 2020/01/21 00:30:00</c:v>
                </c:pt>
                <c:pt idx="1923">
                  <c:v> 2020/01/21 00:45:00</c:v>
                </c:pt>
                <c:pt idx="1924">
                  <c:v> 2020/01/21 01:00:00</c:v>
                </c:pt>
                <c:pt idx="1925">
                  <c:v> 2020/01/21 01:15:00</c:v>
                </c:pt>
                <c:pt idx="1926">
                  <c:v> 2020/01/21 01:30:09</c:v>
                </c:pt>
                <c:pt idx="1927">
                  <c:v> 2020/01/21 01:45:00</c:v>
                </c:pt>
                <c:pt idx="1928">
                  <c:v> 2020/01/21 02:00:00</c:v>
                </c:pt>
                <c:pt idx="1929">
                  <c:v> 2020/01/21 02:15:00</c:v>
                </c:pt>
                <c:pt idx="1930">
                  <c:v> 2020/01/21 02:30:01</c:v>
                </c:pt>
                <c:pt idx="1931">
                  <c:v> 2020/01/21 02:45:00</c:v>
                </c:pt>
                <c:pt idx="1932">
                  <c:v> 2020/01/21 03:00:00</c:v>
                </c:pt>
                <c:pt idx="1933">
                  <c:v> 2020/01/21 03:15:01</c:v>
                </c:pt>
                <c:pt idx="1934">
                  <c:v> 2020/01/21 03:30:01</c:v>
                </c:pt>
                <c:pt idx="1935">
                  <c:v> 2020/01/21 03:45:45</c:v>
                </c:pt>
                <c:pt idx="1936">
                  <c:v> 2020/01/21 04:00:01</c:v>
                </c:pt>
                <c:pt idx="1937">
                  <c:v> 2020/01/21 04:15:00</c:v>
                </c:pt>
                <c:pt idx="1938">
                  <c:v> 2020/01/21 04:30:00</c:v>
                </c:pt>
                <c:pt idx="1939">
                  <c:v> 2020/01/21 04:45:00</c:v>
                </c:pt>
                <c:pt idx="1940">
                  <c:v> 2020/01/21 05:00:00</c:v>
                </c:pt>
                <c:pt idx="1941">
                  <c:v> 2020/01/21 05:15:00</c:v>
                </c:pt>
                <c:pt idx="1942">
                  <c:v> 2020/01/21 05:30:00</c:v>
                </c:pt>
                <c:pt idx="1943">
                  <c:v> 2020/01/21 05:45:00</c:v>
                </c:pt>
                <c:pt idx="1944">
                  <c:v> 2020/01/21 06:00:00</c:v>
                </c:pt>
                <c:pt idx="1945">
                  <c:v> 2020/01/21 06:15:00</c:v>
                </c:pt>
                <c:pt idx="1946">
                  <c:v> 2020/01/21 06:30:00</c:v>
                </c:pt>
                <c:pt idx="1947">
                  <c:v> 2020/01/21 06:45:00</c:v>
                </c:pt>
                <c:pt idx="1948">
                  <c:v> 2020/01/21 07:00:00</c:v>
                </c:pt>
                <c:pt idx="1949">
                  <c:v> 2020/01/21 07:15:00</c:v>
                </c:pt>
                <c:pt idx="1950">
                  <c:v> 2020/01/21 07:30:00</c:v>
                </c:pt>
                <c:pt idx="1951">
                  <c:v> 2020/01/21 07:45:00</c:v>
                </c:pt>
                <c:pt idx="1952">
                  <c:v> 2020/01/21 08:00:39</c:v>
                </c:pt>
                <c:pt idx="1953">
                  <c:v> 2020/01/21 08:15:00</c:v>
                </c:pt>
                <c:pt idx="1954">
                  <c:v> 2020/01/21 08:30:00</c:v>
                </c:pt>
                <c:pt idx="1955">
                  <c:v> 2020/01/21 08:45:00</c:v>
                </c:pt>
                <c:pt idx="1956">
                  <c:v> 2020/01/21 09:00:00</c:v>
                </c:pt>
                <c:pt idx="1957">
                  <c:v> 2020/01/21 09:15:00</c:v>
                </c:pt>
                <c:pt idx="1958">
                  <c:v> 2020/01/21 09:30:00</c:v>
                </c:pt>
                <c:pt idx="1959">
                  <c:v> 2020/01/21 09:45:00</c:v>
                </c:pt>
                <c:pt idx="1960">
                  <c:v> 2020/01/21 10:00:00</c:v>
                </c:pt>
                <c:pt idx="1961">
                  <c:v> 2020/01/21 10:15:00</c:v>
                </c:pt>
                <c:pt idx="1962">
                  <c:v> 2020/01/21 10:30:00</c:v>
                </c:pt>
                <c:pt idx="1963">
                  <c:v> 2020/01/21 10:45:00</c:v>
                </c:pt>
                <c:pt idx="1964">
                  <c:v> 2020/01/21 11:00:00</c:v>
                </c:pt>
                <c:pt idx="1965">
                  <c:v> 2020/01/21 11:15:00</c:v>
                </c:pt>
                <c:pt idx="1966">
                  <c:v> 2020/01/21 11:30:00</c:v>
                </c:pt>
                <c:pt idx="1967">
                  <c:v> 2020/01/21 11:45:00</c:v>
                </c:pt>
                <c:pt idx="1968">
                  <c:v> 2020/01/21 12:00:00</c:v>
                </c:pt>
                <c:pt idx="1969">
                  <c:v> 2020/01/21 12:15:00</c:v>
                </c:pt>
                <c:pt idx="1970">
                  <c:v> 2020/01/21 12:30:00</c:v>
                </c:pt>
                <c:pt idx="1971">
                  <c:v> 2020/01/21 12:45:00</c:v>
                </c:pt>
                <c:pt idx="1972">
                  <c:v> 2020/01/21 13:00:00</c:v>
                </c:pt>
                <c:pt idx="1973">
                  <c:v> 2020/01/21 13:15:00</c:v>
                </c:pt>
                <c:pt idx="1974">
                  <c:v> 2020/01/21 13:30:00</c:v>
                </c:pt>
                <c:pt idx="1975">
                  <c:v> 2020/01/21 13:45:00</c:v>
                </c:pt>
                <c:pt idx="1976">
                  <c:v> 2020/01/21 14:00:00</c:v>
                </c:pt>
                <c:pt idx="1977">
                  <c:v> 2020/01/21 14:15:00</c:v>
                </c:pt>
                <c:pt idx="1978">
                  <c:v> 2020/01/21 14:30:01</c:v>
                </c:pt>
                <c:pt idx="1979">
                  <c:v> 2020/01/21 14:45:00</c:v>
                </c:pt>
                <c:pt idx="1980">
                  <c:v> 2020/01/21 15:00:00</c:v>
                </c:pt>
                <c:pt idx="1981">
                  <c:v> 2020/01/21 15:15:01</c:v>
                </c:pt>
                <c:pt idx="1982">
                  <c:v> 2020/01/21 15:30:00</c:v>
                </c:pt>
                <c:pt idx="1983">
                  <c:v> 2020/01/21 15:45:01</c:v>
                </c:pt>
                <c:pt idx="1984">
                  <c:v> 2020/01/21 16:00:00</c:v>
                </c:pt>
                <c:pt idx="1985">
                  <c:v> 2020/01/21 16:15:00</c:v>
                </c:pt>
                <c:pt idx="1986">
                  <c:v> 2020/01/21 16:30:00</c:v>
                </c:pt>
                <c:pt idx="1987">
                  <c:v> 2020/01/21 16:45:00</c:v>
                </c:pt>
                <c:pt idx="1988">
                  <c:v> 2020/01/21 17:00:00</c:v>
                </c:pt>
                <c:pt idx="1989">
                  <c:v> 2020/01/21 17:15:00</c:v>
                </c:pt>
                <c:pt idx="1990">
                  <c:v> 2020/01/21 17:30:00</c:v>
                </c:pt>
                <c:pt idx="1991">
                  <c:v> 2020/01/21 17:45:00</c:v>
                </c:pt>
                <c:pt idx="1992">
                  <c:v> 2020/01/21 18:00:00</c:v>
                </c:pt>
                <c:pt idx="1993">
                  <c:v> 2020/01/21 18:15:01</c:v>
                </c:pt>
                <c:pt idx="1994">
                  <c:v> 2020/01/21 18:30:01</c:v>
                </c:pt>
                <c:pt idx="1995">
                  <c:v> 2020/01/21 18:45:01</c:v>
                </c:pt>
                <c:pt idx="1996">
                  <c:v> 2020/01/21 19:00:01</c:v>
                </c:pt>
                <c:pt idx="1997">
                  <c:v> 2020/01/21 19:15:02</c:v>
                </c:pt>
                <c:pt idx="1998">
                  <c:v> 2020/01/21 19:30:01</c:v>
                </c:pt>
                <c:pt idx="1999">
                  <c:v> 2020/01/21 19:45:01</c:v>
                </c:pt>
                <c:pt idx="2000">
                  <c:v> 2020/01/21 20:00:01</c:v>
                </c:pt>
                <c:pt idx="2001">
                  <c:v> 2020/01/21 20:15:00</c:v>
                </c:pt>
                <c:pt idx="2002">
                  <c:v> 2020/01/21 20:30:00</c:v>
                </c:pt>
                <c:pt idx="2003">
                  <c:v> 2020/01/21 20:45:00</c:v>
                </c:pt>
                <c:pt idx="2004">
                  <c:v> 2020/01/21 21:00:00</c:v>
                </c:pt>
                <c:pt idx="2005">
                  <c:v> 2020/01/21 21:15:00</c:v>
                </c:pt>
                <c:pt idx="2006">
                  <c:v> 2020/01/21 21:30:00</c:v>
                </c:pt>
                <c:pt idx="2007">
                  <c:v> 2020/01/21 21:45:00</c:v>
                </c:pt>
                <c:pt idx="2008">
                  <c:v> 2020/01/21 22:00:00</c:v>
                </c:pt>
                <c:pt idx="2009">
                  <c:v> 2020/01/21 22:15:00</c:v>
                </c:pt>
                <c:pt idx="2010">
                  <c:v> 2020/01/21 22:30:00</c:v>
                </c:pt>
                <c:pt idx="2011">
                  <c:v> 2020/01/21 22:45:00</c:v>
                </c:pt>
                <c:pt idx="2012">
                  <c:v> 2020/01/21 23:00:00</c:v>
                </c:pt>
                <c:pt idx="2013">
                  <c:v> 2020/01/21 23:15:00</c:v>
                </c:pt>
                <c:pt idx="2014">
                  <c:v> 2020/01/21 23:30:00</c:v>
                </c:pt>
                <c:pt idx="2015">
                  <c:v> 2020/01/21 23:45:00</c:v>
                </c:pt>
                <c:pt idx="2016">
                  <c:v> 2020/01/22 00:00:00</c:v>
                </c:pt>
                <c:pt idx="2017">
                  <c:v> 2020/01/22 00:15:00</c:v>
                </c:pt>
                <c:pt idx="2018">
                  <c:v> 2020/01/22 00:30:00</c:v>
                </c:pt>
                <c:pt idx="2019">
                  <c:v> 2020/01/22 00:45:00</c:v>
                </c:pt>
                <c:pt idx="2020">
                  <c:v> 2020/01/22 01:00:00</c:v>
                </c:pt>
                <c:pt idx="2021">
                  <c:v> 2020/01/22 01:15:00</c:v>
                </c:pt>
                <c:pt idx="2022">
                  <c:v> 2020/01/22 01:30:00</c:v>
                </c:pt>
                <c:pt idx="2023">
                  <c:v> 2020/01/22 01:45:00</c:v>
                </c:pt>
                <c:pt idx="2024">
                  <c:v> 2020/01/22 02:00:00</c:v>
                </c:pt>
                <c:pt idx="2025">
                  <c:v> 2020/01/22 02:15:00</c:v>
                </c:pt>
                <c:pt idx="2026">
                  <c:v> 2020/01/22 02:30:00</c:v>
                </c:pt>
                <c:pt idx="2027">
                  <c:v> 2020/01/22 02:45:00</c:v>
                </c:pt>
                <c:pt idx="2028">
                  <c:v> 2020/01/22 03:00:00</c:v>
                </c:pt>
                <c:pt idx="2029">
                  <c:v> 2020/01/22 03:15:00</c:v>
                </c:pt>
                <c:pt idx="2030">
                  <c:v> 2020/01/22 03:30:01</c:v>
                </c:pt>
                <c:pt idx="2031">
                  <c:v> 2020/01/22 03:45:37</c:v>
                </c:pt>
                <c:pt idx="2032">
                  <c:v> 2020/01/22 04:00:00</c:v>
                </c:pt>
                <c:pt idx="2033">
                  <c:v> 2020/01/22 04:15:00</c:v>
                </c:pt>
                <c:pt idx="2034">
                  <c:v> 2020/01/22 04:30:00</c:v>
                </c:pt>
                <c:pt idx="2035">
                  <c:v> 2020/01/22 04:45:00</c:v>
                </c:pt>
                <c:pt idx="2036">
                  <c:v> 2020/01/22 05:00:00</c:v>
                </c:pt>
                <c:pt idx="2037">
                  <c:v> 2020/01/22 05:15:00</c:v>
                </c:pt>
                <c:pt idx="2038">
                  <c:v> 2020/01/22 05:30:00</c:v>
                </c:pt>
                <c:pt idx="2039">
                  <c:v> 2020/01/22 05:45:00</c:v>
                </c:pt>
                <c:pt idx="2040">
                  <c:v> 2020/01/22 06:00:00</c:v>
                </c:pt>
                <c:pt idx="2041">
                  <c:v> 2020/01/22 06:15:00</c:v>
                </c:pt>
                <c:pt idx="2042">
                  <c:v> 2020/01/22 06:30:00</c:v>
                </c:pt>
                <c:pt idx="2043">
                  <c:v> 2020/01/22 06:45:00</c:v>
                </c:pt>
                <c:pt idx="2044">
                  <c:v> 2020/01/22 07:00:00</c:v>
                </c:pt>
                <c:pt idx="2045">
                  <c:v> 2020/01/22 07:15:00</c:v>
                </c:pt>
                <c:pt idx="2046">
                  <c:v> 2020/01/22 07:30:00</c:v>
                </c:pt>
                <c:pt idx="2047">
                  <c:v> 2020/01/22 07:45:00</c:v>
                </c:pt>
                <c:pt idx="2048">
                  <c:v> 2020/01/22 08:00:49</c:v>
                </c:pt>
                <c:pt idx="2049">
                  <c:v> 2020/01/22 08:15:00</c:v>
                </c:pt>
                <c:pt idx="2050">
                  <c:v> 2020/01/22 08:30:00</c:v>
                </c:pt>
                <c:pt idx="2051">
                  <c:v> 2020/01/22 08:45:02</c:v>
                </c:pt>
                <c:pt idx="2052">
                  <c:v> 2020/01/22 09:00:00</c:v>
                </c:pt>
                <c:pt idx="2053">
                  <c:v> 2020/01/22 09:15:01</c:v>
                </c:pt>
                <c:pt idx="2054">
                  <c:v> 2020/01/22 09:30:00</c:v>
                </c:pt>
                <c:pt idx="2055">
                  <c:v> 2020/01/22 09:45:00</c:v>
                </c:pt>
                <c:pt idx="2056">
                  <c:v> 2020/01/22 10:00:00</c:v>
                </c:pt>
                <c:pt idx="2057">
                  <c:v> 2020/01/22 10:15:00</c:v>
                </c:pt>
                <c:pt idx="2058">
                  <c:v> 2020/01/22 10:30:00</c:v>
                </c:pt>
                <c:pt idx="2059">
                  <c:v> 2020/01/22 10:45:00</c:v>
                </c:pt>
                <c:pt idx="2060">
                  <c:v> 2020/01/22 11:00:00</c:v>
                </c:pt>
                <c:pt idx="2061">
                  <c:v> 2020/01/22 11:15:00</c:v>
                </c:pt>
                <c:pt idx="2062">
                  <c:v> 2020/01/22 11:30:01</c:v>
                </c:pt>
                <c:pt idx="2063">
                  <c:v> 2020/01/22 11:45:00</c:v>
                </c:pt>
                <c:pt idx="2064">
                  <c:v> 2020/01/22 12:00:00</c:v>
                </c:pt>
                <c:pt idx="2065">
                  <c:v> 2020/01/22 12:15:00</c:v>
                </c:pt>
                <c:pt idx="2066">
                  <c:v> 2020/01/22 12:30:00</c:v>
                </c:pt>
                <c:pt idx="2067">
                  <c:v> 2020/01/22 12:45:00</c:v>
                </c:pt>
                <c:pt idx="2068">
                  <c:v> 2020/01/22 13:00:00</c:v>
                </c:pt>
                <c:pt idx="2069">
                  <c:v> 2020/01/22 13:15:00</c:v>
                </c:pt>
                <c:pt idx="2070">
                  <c:v> 2020/01/22 13:30:00</c:v>
                </c:pt>
                <c:pt idx="2071">
                  <c:v> 2020/01/22 13:45:00</c:v>
                </c:pt>
                <c:pt idx="2072">
                  <c:v> 2020/01/22 14:00:00</c:v>
                </c:pt>
                <c:pt idx="2073">
                  <c:v> 2020/01/22 14:15:00</c:v>
                </c:pt>
                <c:pt idx="2074">
                  <c:v> 2020/01/22 14:30:00</c:v>
                </c:pt>
                <c:pt idx="2075">
                  <c:v> 2020/01/22 14:45:00</c:v>
                </c:pt>
                <c:pt idx="2076">
                  <c:v> 2020/01/22 15:00:00</c:v>
                </c:pt>
                <c:pt idx="2077">
                  <c:v> 2020/01/22 15:15:00</c:v>
                </c:pt>
                <c:pt idx="2078">
                  <c:v> 2020/01/22 15:30:00</c:v>
                </c:pt>
                <c:pt idx="2079">
                  <c:v> 2020/01/22 15:45:00</c:v>
                </c:pt>
                <c:pt idx="2080">
                  <c:v> 2020/01/22 16:00:00</c:v>
                </c:pt>
                <c:pt idx="2081">
                  <c:v> 2020/01/22 16:15:00</c:v>
                </c:pt>
                <c:pt idx="2082">
                  <c:v> 2020/01/22 16:30:00</c:v>
                </c:pt>
                <c:pt idx="2083">
                  <c:v> 2020/01/22 16:45:00</c:v>
                </c:pt>
                <c:pt idx="2084">
                  <c:v> 2020/01/22 17:00:00</c:v>
                </c:pt>
                <c:pt idx="2085">
                  <c:v> 2020/01/22 17:15:00</c:v>
                </c:pt>
                <c:pt idx="2086">
                  <c:v> 2020/01/22 17:30:00</c:v>
                </c:pt>
                <c:pt idx="2087">
                  <c:v> 2020/01/22 17:45:00</c:v>
                </c:pt>
                <c:pt idx="2088">
                  <c:v> 2020/01/22 18:00:00</c:v>
                </c:pt>
                <c:pt idx="2089">
                  <c:v> 2020/01/22 18:15:00</c:v>
                </c:pt>
                <c:pt idx="2090">
                  <c:v> 2020/01/22 18:30:00</c:v>
                </c:pt>
                <c:pt idx="2091">
                  <c:v> 2020/01/22 18:45:00</c:v>
                </c:pt>
                <c:pt idx="2092">
                  <c:v> 2020/01/22 19:00:00</c:v>
                </c:pt>
                <c:pt idx="2093">
                  <c:v> 2020/01/22 19:15:00</c:v>
                </c:pt>
                <c:pt idx="2094">
                  <c:v> 2020/01/22 19:30:00</c:v>
                </c:pt>
                <c:pt idx="2095">
                  <c:v> 2020/01/22 19:45:00</c:v>
                </c:pt>
                <c:pt idx="2096">
                  <c:v> 2020/01/22 20:00:01</c:v>
                </c:pt>
                <c:pt idx="2097">
                  <c:v> 2020/01/22 20:15:00</c:v>
                </c:pt>
                <c:pt idx="2098">
                  <c:v> 2020/01/22 20:30:00</c:v>
                </c:pt>
                <c:pt idx="2099">
                  <c:v> 2020/01/22 20:45:00</c:v>
                </c:pt>
                <c:pt idx="2100">
                  <c:v> 2020/01/22 21:00:00</c:v>
                </c:pt>
                <c:pt idx="2101">
                  <c:v> 2020/01/22 21:15:00</c:v>
                </c:pt>
                <c:pt idx="2102">
                  <c:v> 2020/01/22 21:30:00</c:v>
                </c:pt>
                <c:pt idx="2103">
                  <c:v> 2020/01/22 21:45:00</c:v>
                </c:pt>
                <c:pt idx="2104">
                  <c:v> 2020/01/22 22:00:00</c:v>
                </c:pt>
                <c:pt idx="2105">
                  <c:v> 2020/01/22 22:15:00</c:v>
                </c:pt>
                <c:pt idx="2106">
                  <c:v> 2020/01/22 22:30:00</c:v>
                </c:pt>
                <c:pt idx="2107">
                  <c:v> 2020/01/22 22:45:00</c:v>
                </c:pt>
                <c:pt idx="2108">
                  <c:v> 2020/01/22 23:00:00</c:v>
                </c:pt>
                <c:pt idx="2109">
                  <c:v> 2020/01/22 23:15:00</c:v>
                </c:pt>
                <c:pt idx="2110">
                  <c:v> 2020/01/22 23:30:00</c:v>
                </c:pt>
                <c:pt idx="2111">
                  <c:v> 2020/01/22 23:45:00</c:v>
                </c:pt>
                <c:pt idx="2112">
                  <c:v> 2020/01/23 00:00:00</c:v>
                </c:pt>
                <c:pt idx="2113">
                  <c:v> 2020/01/23 00:15:00</c:v>
                </c:pt>
                <c:pt idx="2114">
                  <c:v> 2020/01/23 00:30:00</c:v>
                </c:pt>
                <c:pt idx="2115">
                  <c:v> 2020/01/23 00:45:00</c:v>
                </c:pt>
                <c:pt idx="2116">
                  <c:v> 2020/01/23 01:00:00</c:v>
                </c:pt>
                <c:pt idx="2117">
                  <c:v> 2020/01/23 01:15:00</c:v>
                </c:pt>
                <c:pt idx="2118">
                  <c:v> 2020/01/23 01:30:01</c:v>
                </c:pt>
                <c:pt idx="2119">
                  <c:v> 2020/01/23 01:45:00</c:v>
                </c:pt>
                <c:pt idx="2120">
                  <c:v> 2020/01/23 02:00:00</c:v>
                </c:pt>
                <c:pt idx="2121">
                  <c:v> 2020/01/23 02:15:00</c:v>
                </c:pt>
                <c:pt idx="2122">
                  <c:v> 2020/01/23 02:30:00</c:v>
                </c:pt>
                <c:pt idx="2123">
                  <c:v> 2020/01/23 02:45:00</c:v>
                </c:pt>
                <c:pt idx="2124">
                  <c:v> 2020/01/23 03:00:00</c:v>
                </c:pt>
                <c:pt idx="2125">
                  <c:v> 2020/01/23 03:15:00</c:v>
                </c:pt>
                <c:pt idx="2126">
                  <c:v> 2020/01/23 03:30:00</c:v>
                </c:pt>
                <c:pt idx="2127">
                  <c:v> 2020/01/23 03:45:01</c:v>
                </c:pt>
                <c:pt idx="2128">
                  <c:v> 2020/01/23 04:00:00</c:v>
                </c:pt>
                <c:pt idx="2129">
                  <c:v> 2020/01/23 04:15:00</c:v>
                </c:pt>
                <c:pt idx="2130">
                  <c:v> 2020/01/23 04:30:00</c:v>
                </c:pt>
                <c:pt idx="2131">
                  <c:v> 2020/01/23 04:45:00</c:v>
                </c:pt>
                <c:pt idx="2132">
                  <c:v> 2020/01/23 05:00:00</c:v>
                </c:pt>
                <c:pt idx="2133">
                  <c:v> 2020/01/23 05:15:00</c:v>
                </c:pt>
                <c:pt idx="2134">
                  <c:v> 2020/01/23 05:30:00</c:v>
                </c:pt>
                <c:pt idx="2135">
                  <c:v> 2020/01/23 05:45:00</c:v>
                </c:pt>
                <c:pt idx="2136">
                  <c:v> 2020/01/23 06:00:00</c:v>
                </c:pt>
                <c:pt idx="2137">
                  <c:v> 2020/01/23 06:15:00</c:v>
                </c:pt>
                <c:pt idx="2138">
                  <c:v> 2020/01/23 06:30:00</c:v>
                </c:pt>
                <c:pt idx="2139">
                  <c:v> 2020/01/23 06:45:00</c:v>
                </c:pt>
                <c:pt idx="2140">
                  <c:v> 2020/01/23 07:00:00</c:v>
                </c:pt>
                <c:pt idx="2141">
                  <c:v> 2020/01/23 07:15:00</c:v>
                </c:pt>
                <c:pt idx="2142">
                  <c:v> 2020/01/23 07:30:00</c:v>
                </c:pt>
                <c:pt idx="2143">
                  <c:v> 2020/01/23 07:45:00</c:v>
                </c:pt>
                <c:pt idx="2144">
                  <c:v> 2020/01/23 08:00:57</c:v>
                </c:pt>
                <c:pt idx="2145">
                  <c:v> 2020/01/23 08:15:03</c:v>
                </c:pt>
                <c:pt idx="2146">
                  <c:v> 2020/01/23 08:30:00</c:v>
                </c:pt>
                <c:pt idx="2147">
                  <c:v> 2020/01/23 08:45:00</c:v>
                </c:pt>
                <c:pt idx="2148">
                  <c:v> 2020/01/23 09:00:00</c:v>
                </c:pt>
                <c:pt idx="2149">
                  <c:v> 2020/01/23 09:15:00</c:v>
                </c:pt>
                <c:pt idx="2150">
                  <c:v> 2020/01/23 09:30:01</c:v>
                </c:pt>
                <c:pt idx="2151">
                  <c:v> 2020/01/23 09:45:00</c:v>
                </c:pt>
                <c:pt idx="2152">
                  <c:v> 2020/01/23 10:00:01</c:v>
                </c:pt>
                <c:pt idx="2153">
                  <c:v> 2020/01/23 10:15:01</c:v>
                </c:pt>
                <c:pt idx="2154">
                  <c:v> 2020/01/23 10:30:01</c:v>
                </c:pt>
                <c:pt idx="2155">
                  <c:v> 2020/01/23 10:45:01</c:v>
                </c:pt>
                <c:pt idx="2156">
                  <c:v> 2020/01/23 11:00:01</c:v>
                </c:pt>
                <c:pt idx="2157">
                  <c:v> 2020/01/23 11:15:01</c:v>
                </c:pt>
                <c:pt idx="2158">
                  <c:v> 2020/01/23 11:30:00</c:v>
                </c:pt>
                <c:pt idx="2159">
                  <c:v> 2020/01/23 11:45:00</c:v>
                </c:pt>
                <c:pt idx="2160">
                  <c:v> 2020/01/23 12:00:00</c:v>
                </c:pt>
                <c:pt idx="2161">
                  <c:v> 2020/01/23 12:15:00</c:v>
                </c:pt>
                <c:pt idx="2162">
                  <c:v> 2020/01/23 12:30:00</c:v>
                </c:pt>
                <c:pt idx="2163">
                  <c:v> 2020/01/23 12:45:00</c:v>
                </c:pt>
                <c:pt idx="2164">
                  <c:v> 2020/01/23 13:00:00</c:v>
                </c:pt>
                <c:pt idx="2165">
                  <c:v> 2020/01/23 13:15:00</c:v>
                </c:pt>
                <c:pt idx="2166">
                  <c:v> 2020/01/23 13:30:00</c:v>
                </c:pt>
                <c:pt idx="2167">
                  <c:v> 2020/01/23 13:45:00</c:v>
                </c:pt>
                <c:pt idx="2168">
                  <c:v> 2020/01/23 14:00:00</c:v>
                </c:pt>
                <c:pt idx="2169">
                  <c:v> 2020/01/23 14:15:00</c:v>
                </c:pt>
                <c:pt idx="2170">
                  <c:v> 2020/01/23 14:30:00</c:v>
                </c:pt>
                <c:pt idx="2171">
                  <c:v> 2020/01/23 14:45:00</c:v>
                </c:pt>
                <c:pt idx="2172">
                  <c:v> 2020/01/23 15:00:00</c:v>
                </c:pt>
                <c:pt idx="2173">
                  <c:v> 2020/01/23 15:15:00</c:v>
                </c:pt>
                <c:pt idx="2174">
                  <c:v> 2020/01/23 15:30:00</c:v>
                </c:pt>
                <c:pt idx="2175">
                  <c:v> 2020/01/23 15:45:00</c:v>
                </c:pt>
                <c:pt idx="2176">
                  <c:v> 2020/01/23 16:00:00</c:v>
                </c:pt>
                <c:pt idx="2177">
                  <c:v> 2020/01/23 16:15:00</c:v>
                </c:pt>
                <c:pt idx="2178">
                  <c:v> 2020/01/23 16:30:00</c:v>
                </c:pt>
                <c:pt idx="2179">
                  <c:v> 2020/01/23 16:45:00</c:v>
                </c:pt>
                <c:pt idx="2180">
                  <c:v> 2020/01/23 17:00:00</c:v>
                </c:pt>
                <c:pt idx="2181">
                  <c:v> 2020/01/23 17:15:00</c:v>
                </c:pt>
                <c:pt idx="2182">
                  <c:v> 2020/01/23 17:30:00</c:v>
                </c:pt>
                <c:pt idx="2183">
                  <c:v> 2020/01/23 17:45:00</c:v>
                </c:pt>
                <c:pt idx="2184">
                  <c:v> 2020/01/23 18:00:00</c:v>
                </c:pt>
                <c:pt idx="2185">
                  <c:v> 2020/01/23 18:15:00</c:v>
                </c:pt>
                <c:pt idx="2186">
                  <c:v> 2020/01/23 18:30:00</c:v>
                </c:pt>
                <c:pt idx="2187">
                  <c:v> 2020/01/23 18:45:00</c:v>
                </c:pt>
                <c:pt idx="2188">
                  <c:v> 2020/01/23 19:00:00</c:v>
                </c:pt>
                <c:pt idx="2189">
                  <c:v> 2020/01/23 19:15:00</c:v>
                </c:pt>
                <c:pt idx="2190">
                  <c:v> 2020/01/23 19:30:00</c:v>
                </c:pt>
                <c:pt idx="2191">
                  <c:v> 2020/01/23 19:45:00</c:v>
                </c:pt>
                <c:pt idx="2192">
                  <c:v> 2020/01/23 20:00:00</c:v>
                </c:pt>
                <c:pt idx="2193">
                  <c:v> 2020/01/23 20:15:00</c:v>
                </c:pt>
                <c:pt idx="2194">
                  <c:v> 2020/01/23 20:30:00</c:v>
                </c:pt>
                <c:pt idx="2195">
                  <c:v> 2020/01/23 20:45:00</c:v>
                </c:pt>
                <c:pt idx="2196">
                  <c:v> 2020/01/23 21:00:00</c:v>
                </c:pt>
                <c:pt idx="2197">
                  <c:v> 2020/01/23 21:15:00</c:v>
                </c:pt>
                <c:pt idx="2198">
                  <c:v> 2020/01/23 21:30:00</c:v>
                </c:pt>
                <c:pt idx="2199">
                  <c:v> 2020/01/23 21:45:00</c:v>
                </c:pt>
                <c:pt idx="2200">
                  <c:v> 2020/01/23 22:00:00</c:v>
                </c:pt>
                <c:pt idx="2201">
                  <c:v> 2020/01/23 22:15:00</c:v>
                </c:pt>
                <c:pt idx="2202">
                  <c:v> 2020/01/23 22:30:00</c:v>
                </c:pt>
                <c:pt idx="2203">
                  <c:v> 2020/01/23 22:45:00</c:v>
                </c:pt>
                <c:pt idx="2204">
                  <c:v> 2020/01/23 23:00:00</c:v>
                </c:pt>
                <c:pt idx="2205">
                  <c:v> 2020/01/23 23:15:00</c:v>
                </c:pt>
                <c:pt idx="2206">
                  <c:v> 2020/01/23 23:30:00</c:v>
                </c:pt>
                <c:pt idx="2207">
                  <c:v> 2020/01/23 23:45:00</c:v>
                </c:pt>
                <c:pt idx="2208">
                  <c:v> 2020/01/24 00:00:00</c:v>
                </c:pt>
                <c:pt idx="2209">
                  <c:v> 2020/01/24 00:15:00</c:v>
                </c:pt>
                <c:pt idx="2210">
                  <c:v> 2020/01/24 00:30:00</c:v>
                </c:pt>
                <c:pt idx="2211">
                  <c:v> 2020/01/24 00:45:00</c:v>
                </c:pt>
                <c:pt idx="2212">
                  <c:v> 2020/01/24 01:00:00</c:v>
                </c:pt>
                <c:pt idx="2213">
                  <c:v> 2020/01/24 01:15:00</c:v>
                </c:pt>
                <c:pt idx="2214">
                  <c:v> 2020/01/24 01:30:00</c:v>
                </c:pt>
                <c:pt idx="2215">
                  <c:v> 2020/01/24 01:45:00</c:v>
                </c:pt>
                <c:pt idx="2216">
                  <c:v> 2020/01/24 02:00:00</c:v>
                </c:pt>
                <c:pt idx="2217">
                  <c:v> 2020/01/24 02:15:01</c:v>
                </c:pt>
                <c:pt idx="2218">
                  <c:v> 2020/01/24 02:30:00</c:v>
                </c:pt>
                <c:pt idx="2219">
                  <c:v> 2020/01/24 02:45:00</c:v>
                </c:pt>
                <c:pt idx="2220">
                  <c:v> 2020/01/24 03:00:00</c:v>
                </c:pt>
                <c:pt idx="2221">
                  <c:v> 2020/01/24 03:15:01</c:v>
                </c:pt>
                <c:pt idx="2222">
                  <c:v> 2020/01/24 03:30:00</c:v>
                </c:pt>
                <c:pt idx="2223">
                  <c:v> 2020/01/24 03:45:00</c:v>
                </c:pt>
                <c:pt idx="2224">
                  <c:v> 2020/01/24 04:00:51</c:v>
                </c:pt>
                <c:pt idx="2225">
                  <c:v> 2020/01/24 04:15:00</c:v>
                </c:pt>
                <c:pt idx="2226">
                  <c:v> 2020/01/24 04:30:00</c:v>
                </c:pt>
                <c:pt idx="2227">
                  <c:v> 2020/01/24 04:45:00</c:v>
                </c:pt>
                <c:pt idx="2228">
                  <c:v> 2020/01/24 05:00:00</c:v>
                </c:pt>
                <c:pt idx="2229">
                  <c:v> 2020/01/24 05:15:43</c:v>
                </c:pt>
                <c:pt idx="2230">
                  <c:v> 2020/01/24 05:30:01</c:v>
                </c:pt>
                <c:pt idx="2231">
                  <c:v> 2020/01/24 05:45:00</c:v>
                </c:pt>
                <c:pt idx="2232">
                  <c:v> 2020/01/24 06:00:00</c:v>
                </c:pt>
                <c:pt idx="2233">
                  <c:v> 2020/01/24 06:15:00</c:v>
                </c:pt>
                <c:pt idx="2234">
                  <c:v> 2020/01/24 06:30:00</c:v>
                </c:pt>
                <c:pt idx="2235">
                  <c:v> 2020/01/24 06:45:00</c:v>
                </c:pt>
                <c:pt idx="2236">
                  <c:v> 2020/01/24 07:00:00</c:v>
                </c:pt>
                <c:pt idx="2237">
                  <c:v> 2020/01/24 07:15:00</c:v>
                </c:pt>
                <c:pt idx="2238">
                  <c:v> 2020/01/24 07:30:00</c:v>
                </c:pt>
                <c:pt idx="2239">
                  <c:v> 2020/01/24 07:45:00</c:v>
                </c:pt>
                <c:pt idx="2240">
                  <c:v> 2020/01/24 08:03:21</c:v>
                </c:pt>
                <c:pt idx="2241">
                  <c:v> 2020/01/24 08:15:00</c:v>
                </c:pt>
                <c:pt idx="2242">
                  <c:v> 2020/01/24 08:30:00</c:v>
                </c:pt>
                <c:pt idx="2243">
                  <c:v> 2020/01/24 08:45:00</c:v>
                </c:pt>
                <c:pt idx="2244">
                  <c:v> 2020/01/24 09:00:00</c:v>
                </c:pt>
                <c:pt idx="2245">
                  <c:v> 2020/01/24 09:15:00</c:v>
                </c:pt>
                <c:pt idx="2246">
                  <c:v> 2020/01/24 09:30:00</c:v>
                </c:pt>
                <c:pt idx="2247">
                  <c:v> 2020/01/24 09:45:00</c:v>
                </c:pt>
                <c:pt idx="2248">
                  <c:v> 2020/01/24 10:00:01</c:v>
                </c:pt>
                <c:pt idx="2249">
                  <c:v> 2020/01/24 10:15:01</c:v>
                </c:pt>
                <c:pt idx="2250">
                  <c:v> 2020/01/24 10:30:01</c:v>
                </c:pt>
                <c:pt idx="2251">
                  <c:v> 2020/01/24 10:45:00</c:v>
                </c:pt>
                <c:pt idx="2252">
                  <c:v> 2020/01/24 11:00:00</c:v>
                </c:pt>
                <c:pt idx="2253">
                  <c:v> 2020/01/24 11:15:01</c:v>
                </c:pt>
                <c:pt idx="2254">
                  <c:v> 2020/01/24 11:30:00</c:v>
                </c:pt>
                <c:pt idx="2255">
                  <c:v> 2020/01/24 11:45:00</c:v>
                </c:pt>
                <c:pt idx="2256">
                  <c:v> 2020/01/24 12:00:00</c:v>
                </c:pt>
                <c:pt idx="2257">
                  <c:v> 2020/01/24 12:15:00</c:v>
                </c:pt>
                <c:pt idx="2258">
                  <c:v> 2020/01/24 12:30:00</c:v>
                </c:pt>
                <c:pt idx="2259">
                  <c:v> 2020/01/24 12:45:00</c:v>
                </c:pt>
                <c:pt idx="2260">
                  <c:v> 2020/01/24 13:00:00</c:v>
                </c:pt>
                <c:pt idx="2261">
                  <c:v> 2020/01/24 13:15:00</c:v>
                </c:pt>
                <c:pt idx="2262">
                  <c:v> 2020/01/24 13:30:00</c:v>
                </c:pt>
                <c:pt idx="2263">
                  <c:v> 2020/01/24 13:45:00</c:v>
                </c:pt>
                <c:pt idx="2264">
                  <c:v> 2020/01/24 14:00:00</c:v>
                </c:pt>
                <c:pt idx="2265">
                  <c:v> 2020/01/24 14:15:00</c:v>
                </c:pt>
                <c:pt idx="2266">
                  <c:v> 2020/01/24 14:30:09</c:v>
                </c:pt>
                <c:pt idx="2267">
                  <c:v> 2020/01/24 14:45:00</c:v>
                </c:pt>
                <c:pt idx="2268">
                  <c:v> 2020/01/24 15:00:00</c:v>
                </c:pt>
                <c:pt idx="2269">
                  <c:v> 2020/01/24 15:15:00</c:v>
                </c:pt>
                <c:pt idx="2270">
                  <c:v> 2020/01/24 15:30:00</c:v>
                </c:pt>
                <c:pt idx="2271">
                  <c:v> 2020/01/24 15:45:00</c:v>
                </c:pt>
                <c:pt idx="2272">
                  <c:v> 2020/01/24 16:00:00</c:v>
                </c:pt>
                <c:pt idx="2273">
                  <c:v> 2020/01/24 16:15:00</c:v>
                </c:pt>
                <c:pt idx="2274">
                  <c:v> 2020/01/24 16:30:00</c:v>
                </c:pt>
                <c:pt idx="2275">
                  <c:v> 2020/01/24 16:45:00</c:v>
                </c:pt>
                <c:pt idx="2276">
                  <c:v> 2020/01/24 17:00:00</c:v>
                </c:pt>
                <c:pt idx="2277">
                  <c:v> 2020/01/24 17:15:00</c:v>
                </c:pt>
                <c:pt idx="2278">
                  <c:v> 2020/01/24 17:30:00</c:v>
                </c:pt>
                <c:pt idx="2279">
                  <c:v> 2020/01/24 17:45:00</c:v>
                </c:pt>
                <c:pt idx="2280">
                  <c:v> 2020/01/24 18:00:00</c:v>
                </c:pt>
                <c:pt idx="2281">
                  <c:v> 2020/01/24 18:15:00</c:v>
                </c:pt>
                <c:pt idx="2282">
                  <c:v> 2020/01/24 18:30:00</c:v>
                </c:pt>
                <c:pt idx="2283">
                  <c:v> 2020/01/24 18:45:00</c:v>
                </c:pt>
                <c:pt idx="2284">
                  <c:v> 2020/01/24 19:00:00</c:v>
                </c:pt>
                <c:pt idx="2285">
                  <c:v> 2020/01/24 19:15:00</c:v>
                </c:pt>
                <c:pt idx="2286">
                  <c:v> 2020/01/24 19:30:00</c:v>
                </c:pt>
                <c:pt idx="2287">
                  <c:v> 2020/01/24 19:45:00</c:v>
                </c:pt>
                <c:pt idx="2288">
                  <c:v> 2020/01/24 20:00:00</c:v>
                </c:pt>
                <c:pt idx="2289">
                  <c:v> 2020/01/24 20:15:00</c:v>
                </c:pt>
                <c:pt idx="2290">
                  <c:v> 2020/01/24 20:30:00</c:v>
                </c:pt>
                <c:pt idx="2291">
                  <c:v> 2020/01/24 20:45:00</c:v>
                </c:pt>
                <c:pt idx="2292">
                  <c:v> 2020/01/24 21:00:00</c:v>
                </c:pt>
                <c:pt idx="2293">
                  <c:v> 2020/01/24 21:15:00</c:v>
                </c:pt>
                <c:pt idx="2294">
                  <c:v> 2020/01/24 21:30:01</c:v>
                </c:pt>
                <c:pt idx="2295">
                  <c:v> 2020/01/24 21:45:00</c:v>
                </c:pt>
                <c:pt idx="2296">
                  <c:v> 2020/01/24 22:00:00</c:v>
                </c:pt>
                <c:pt idx="2297">
                  <c:v> 2020/01/24 22:15:00</c:v>
                </c:pt>
                <c:pt idx="2298">
                  <c:v> 2020/01/24 22:30:00</c:v>
                </c:pt>
                <c:pt idx="2299">
                  <c:v> 2020/01/24 22:45:00</c:v>
                </c:pt>
                <c:pt idx="2300">
                  <c:v> 2020/01/24 23:00:00</c:v>
                </c:pt>
                <c:pt idx="2301">
                  <c:v> 2020/01/24 23:15:01</c:v>
                </c:pt>
                <c:pt idx="2302">
                  <c:v> 2020/01/24 23:30:00</c:v>
                </c:pt>
                <c:pt idx="2303">
                  <c:v> 2020/01/24 23:45:00</c:v>
                </c:pt>
                <c:pt idx="2304">
                  <c:v> 2020/01/25 00:00:00</c:v>
                </c:pt>
                <c:pt idx="2305">
                  <c:v> 2020/01/25 00:15:00</c:v>
                </c:pt>
                <c:pt idx="2306">
                  <c:v> 2020/01/25 00:30:01</c:v>
                </c:pt>
                <c:pt idx="2307">
                  <c:v> 2020/01/25 00:45:01</c:v>
                </c:pt>
                <c:pt idx="2308">
                  <c:v> 2020/01/25 01:00:00</c:v>
                </c:pt>
                <c:pt idx="2309">
                  <c:v> 2020/01/25 01:15:00</c:v>
                </c:pt>
                <c:pt idx="2310">
                  <c:v> 2020/01/25 01:30:00</c:v>
                </c:pt>
                <c:pt idx="2311">
                  <c:v> 2020/01/25 01:45:00</c:v>
                </c:pt>
                <c:pt idx="2312">
                  <c:v> 2020/01/25 02:00:01</c:v>
                </c:pt>
                <c:pt idx="2313">
                  <c:v> 2020/01/25 02:15:01</c:v>
                </c:pt>
                <c:pt idx="2314">
                  <c:v> 2020/01/25 02:30:00</c:v>
                </c:pt>
                <c:pt idx="2315">
                  <c:v> 2020/01/25 02:45:00</c:v>
                </c:pt>
                <c:pt idx="2316">
                  <c:v> 2020/01/25 03:00:00</c:v>
                </c:pt>
                <c:pt idx="2317">
                  <c:v> 2020/01/25 03:15:00</c:v>
                </c:pt>
                <c:pt idx="2318">
                  <c:v> 2020/01/25 03:30:00</c:v>
                </c:pt>
                <c:pt idx="2319">
                  <c:v> 2020/01/25 03:45:06</c:v>
                </c:pt>
                <c:pt idx="2320">
                  <c:v> 2020/01/25 04:00:00</c:v>
                </c:pt>
                <c:pt idx="2321">
                  <c:v> 2020/01/25 04:15:00</c:v>
                </c:pt>
                <c:pt idx="2322">
                  <c:v> 2020/01/25 04:30:01</c:v>
                </c:pt>
                <c:pt idx="2323">
                  <c:v> 2020/01/25 04:45:00</c:v>
                </c:pt>
                <c:pt idx="2324">
                  <c:v> 2020/01/25 05:00:01</c:v>
                </c:pt>
                <c:pt idx="2325">
                  <c:v> 2020/01/25 05:15:00</c:v>
                </c:pt>
                <c:pt idx="2326">
                  <c:v> 2020/01/25 05:30:00</c:v>
                </c:pt>
                <c:pt idx="2327">
                  <c:v> 2020/01/25 05:45:00</c:v>
                </c:pt>
                <c:pt idx="2328">
                  <c:v> 2020/01/25 06:00:00</c:v>
                </c:pt>
                <c:pt idx="2329">
                  <c:v> 2020/01/25 06:15:00</c:v>
                </c:pt>
                <c:pt idx="2330">
                  <c:v> 2020/01/25 06:30:00</c:v>
                </c:pt>
                <c:pt idx="2331">
                  <c:v> 2020/01/25 06:45:00</c:v>
                </c:pt>
                <c:pt idx="2332">
                  <c:v> 2020/01/25 07:00:00</c:v>
                </c:pt>
                <c:pt idx="2333">
                  <c:v> 2020/01/25 07:15:00</c:v>
                </c:pt>
                <c:pt idx="2334">
                  <c:v> 2020/01/25 07:30:00</c:v>
                </c:pt>
                <c:pt idx="2335">
                  <c:v> 2020/01/25 07:45:00</c:v>
                </c:pt>
                <c:pt idx="2336">
                  <c:v> 2020/01/25 08:00:51</c:v>
                </c:pt>
                <c:pt idx="2337">
                  <c:v> 2020/01/25 08:15:02</c:v>
                </c:pt>
                <c:pt idx="2338">
                  <c:v> 2020/01/25 08:30:00</c:v>
                </c:pt>
                <c:pt idx="2339">
                  <c:v> 2020/01/25 08:45:00</c:v>
                </c:pt>
                <c:pt idx="2340">
                  <c:v> 2020/01/25 09:00:00</c:v>
                </c:pt>
                <c:pt idx="2341">
                  <c:v> 2020/01/25 09:15:00</c:v>
                </c:pt>
                <c:pt idx="2342">
                  <c:v> 2020/01/25 09:30:00</c:v>
                </c:pt>
                <c:pt idx="2343">
                  <c:v> 2020/01/25 09:45:00</c:v>
                </c:pt>
                <c:pt idx="2344">
                  <c:v> 2020/01/25 10:00:00</c:v>
                </c:pt>
                <c:pt idx="2345">
                  <c:v> 2020/01/25 10:15:00</c:v>
                </c:pt>
                <c:pt idx="2346">
                  <c:v> 2020/01/25 10:30:00</c:v>
                </c:pt>
                <c:pt idx="2347">
                  <c:v> 2020/01/25 10:45:00</c:v>
                </c:pt>
                <c:pt idx="2348">
                  <c:v> 2020/01/25 11:00:00</c:v>
                </c:pt>
                <c:pt idx="2349">
                  <c:v> 2020/01/25 11:15:00</c:v>
                </c:pt>
                <c:pt idx="2350">
                  <c:v> 2020/01/25 11:30:00</c:v>
                </c:pt>
                <c:pt idx="2351">
                  <c:v> 2020/01/25 11:45:00</c:v>
                </c:pt>
                <c:pt idx="2352">
                  <c:v> 2020/01/25 12:00:00</c:v>
                </c:pt>
                <c:pt idx="2353">
                  <c:v> 2020/01/25 12:15:00</c:v>
                </c:pt>
                <c:pt idx="2354">
                  <c:v> 2020/01/25 12:30:00</c:v>
                </c:pt>
                <c:pt idx="2355">
                  <c:v> 2020/01/25 12:45:00</c:v>
                </c:pt>
                <c:pt idx="2356">
                  <c:v> 2020/01/25 13:00:00</c:v>
                </c:pt>
                <c:pt idx="2357">
                  <c:v> 2020/01/25 13:15:00</c:v>
                </c:pt>
                <c:pt idx="2358">
                  <c:v> 2020/01/25 13:30:00</c:v>
                </c:pt>
                <c:pt idx="2359">
                  <c:v> 2020/01/25 13:45:00</c:v>
                </c:pt>
                <c:pt idx="2360">
                  <c:v> 2020/01/25 14:00:00</c:v>
                </c:pt>
                <c:pt idx="2361">
                  <c:v> 2020/01/25 14:15:00</c:v>
                </c:pt>
                <c:pt idx="2362">
                  <c:v> 2020/01/25 14:30:00</c:v>
                </c:pt>
                <c:pt idx="2363">
                  <c:v> 2020/01/25 14:45:00</c:v>
                </c:pt>
                <c:pt idx="2364">
                  <c:v> 2020/01/25 15:00:00</c:v>
                </c:pt>
                <c:pt idx="2365">
                  <c:v> 2020/01/25 15:15:00</c:v>
                </c:pt>
                <c:pt idx="2366">
                  <c:v> 2020/01/25 15:30:00</c:v>
                </c:pt>
                <c:pt idx="2367">
                  <c:v> 2020/01/25 15:45:00</c:v>
                </c:pt>
                <c:pt idx="2368">
                  <c:v> 2020/01/25 16:00:00</c:v>
                </c:pt>
                <c:pt idx="2369">
                  <c:v> 2020/01/25 16:15:00</c:v>
                </c:pt>
                <c:pt idx="2370">
                  <c:v> 2020/01/25 16:30:00</c:v>
                </c:pt>
                <c:pt idx="2371">
                  <c:v> 2020/01/25 16:45:00</c:v>
                </c:pt>
                <c:pt idx="2372">
                  <c:v> 2020/01/25 17:00:00</c:v>
                </c:pt>
                <c:pt idx="2373">
                  <c:v> 2020/01/25 17:15:00</c:v>
                </c:pt>
                <c:pt idx="2374">
                  <c:v> 2020/01/25 17:30:00</c:v>
                </c:pt>
                <c:pt idx="2375">
                  <c:v> 2020/01/25 17:45:00</c:v>
                </c:pt>
                <c:pt idx="2376">
                  <c:v> 2020/01/25 18:00:00</c:v>
                </c:pt>
                <c:pt idx="2377">
                  <c:v> 2020/01/25 18:15:00</c:v>
                </c:pt>
                <c:pt idx="2378">
                  <c:v> 2020/01/25 18:30:00</c:v>
                </c:pt>
                <c:pt idx="2379">
                  <c:v> 2020/01/25 18:45:00</c:v>
                </c:pt>
                <c:pt idx="2380">
                  <c:v> 2020/01/25 19:00:00</c:v>
                </c:pt>
                <c:pt idx="2381">
                  <c:v> 2020/01/25 19:15:00</c:v>
                </c:pt>
                <c:pt idx="2382">
                  <c:v> 2020/01/25 19:30:00</c:v>
                </c:pt>
                <c:pt idx="2383">
                  <c:v> 2020/01/25 19:45:00</c:v>
                </c:pt>
                <c:pt idx="2384">
                  <c:v> 2020/01/25 20:00:00</c:v>
                </c:pt>
                <c:pt idx="2385">
                  <c:v> 2020/01/25 20:15:00</c:v>
                </c:pt>
                <c:pt idx="2386">
                  <c:v> 2020/01/25 20:30:00</c:v>
                </c:pt>
                <c:pt idx="2387">
                  <c:v> 2020/01/25 20:45:00</c:v>
                </c:pt>
                <c:pt idx="2388">
                  <c:v> 2020/01/25 21:00:00</c:v>
                </c:pt>
                <c:pt idx="2389">
                  <c:v> 2020/01/25 21:15:00</c:v>
                </c:pt>
                <c:pt idx="2390">
                  <c:v> 2020/01/25 21:30:00</c:v>
                </c:pt>
                <c:pt idx="2391">
                  <c:v> 2020/01/25 21:45:00</c:v>
                </c:pt>
                <c:pt idx="2392">
                  <c:v> 2020/01/25 22:00:00</c:v>
                </c:pt>
                <c:pt idx="2393">
                  <c:v> 2020/01/25 22:15:00</c:v>
                </c:pt>
                <c:pt idx="2394">
                  <c:v> 2020/01/25 22:30:00</c:v>
                </c:pt>
                <c:pt idx="2395">
                  <c:v> 2020/01/25 22:45:00</c:v>
                </c:pt>
                <c:pt idx="2396">
                  <c:v> 2020/01/25 23:00:00</c:v>
                </c:pt>
                <c:pt idx="2397">
                  <c:v> 2020/01/25 23:15:00</c:v>
                </c:pt>
                <c:pt idx="2398">
                  <c:v> 2020/01/25 23:30:00</c:v>
                </c:pt>
                <c:pt idx="2399">
                  <c:v> 2020/01/25 23:45:00</c:v>
                </c:pt>
                <c:pt idx="2400">
                  <c:v> 2020/01/26 00:00:00</c:v>
                </c:pt>
                <c:pt idx="2401">
                  <c:v> 2020/01/26 00:15:00</c:v>
                </c:pt>
                <c:pt idx="2402">
                  <c:v> 2020/01/26 00:30:00</c:v>
                </c:pt>
                <c:pt idx="2403">
                  <c:v> 2020/01/26 00:45:00</c:v>
                </c:pt>
                <c:pt idx="2404">
                  <c:v> 2020/01/26 01:00:00</c:v>
                </c:pt>
                <c:pt idx="2405">
                  <c:v> 2020/01/26 01:15:00</c:v>
                </c:pt>
                <c:pt idx="2406">
                  <c:v> 2020/01/26 01:30:00</c:v>
                </c:pt>
                <c:pt idx="2407">
                  <c:v> 2020/01/26 01:45:00</c:v>
                </c:pt>
                <c:pt idx="2408">
                  <c:v> 2020/01/26 02:00:00</c:v>
                </c:pt>
                <c:pt idx="2409">
                  <c:v> 2020/01/26 02:15:00</c:v>
                </c:pt>
                <c:pt idx="2410">
                  <c:v> 2020/01/26 02:30:00</c:v>
                </c:pt>
                <c:pt idx="2411">
                  <c:v> 2020/01/26 02:45:00</c:v>
                </c:pt>
                <c:pt idx="2412">
                  <c:v> 2020/01/26 03:00:00</c:v>
                </c:pt>
                <c:pt idx="2413">
                  <c:v> 2020/01/26 03:15:00</c:v>
                </c:pt>
                <c:pt idx="2414">
                  <c:v> 2020/01/26 03:30:00</c:v>
                </c:pt>
                <c:pt idx="2415">
                  <c:v> 2020/01/26 03:45:00</c:v>
                </c:pt>
                <c:pt idx="2416">
                  <c:v> 2020/01/26 04:00:27</c:v>
                </c:pt>
                <c:pt idx="2417">
                  <c:v> 2020/01/26 04:15:00</c:v>
                </c:pt>
                <c:pt idx="2418">
                  <c:v> 2020/01/26 04:30:00</c:v>
                </c:pt>
                <c:pt idx="2419">
                  <c:v> 2020/01/26 04:45:00</c:v>
                </c:pt>
                <c:pt idx="2420">
                  <c:v> 2020/01/26 05:00:00</c:v>
                </c:pt>
                <c:pt idx="2421">
                  <c:v> 2020/01/26 05:15:00</c:v>
                </c:pt>
                <c:pt idx="2422">
                  <c:v> 2020/01/26 05:30:00</c:v>
                </c:pt>
                <c:pt idx="2423">
                  <c:v> 2020/01/26 05:45:00</c:v>
                </c:pt>
                <c:pt idx="2424">
                  <c:v> 2020/01/26 06:00:00</c:v>
                </c:pt>
                <c:pt idx="2425">
                  <c:v> 2020/01/26 06:15:00</c:v>
                </c:pt>
                <c:pt idx="2426">
                  <c:v> 2020/01/26 06:30:00</c:v>
                </c:pt>
                <c:pt idx="2427">
                  <c:v> 2020/01/26 06:45:00</c:v>
                </c:pt>
                <c:pt idx="2428">
                  <c:v> 2020/01/26 07:00:00</c:v>
                </c:pt>
                <c:pt idx="2429">
                  <c:v> 2020/01/26 07:15:00</c:v>
                </c:pt>
                <c:pt idx="2430">
                  <c:v> 2020/01/26 07:30:00</c:v>
                </c:pt>
                <c:pt idx="2431">
                  <c:v> 2020/01/26 07:45:00</c:v>
                </c:pt>
                <c:pt idx="2432">
                  <c:v> 2020/01/26 08:00:31</c:v>
                </c:pt>
                <c:pt idx="2433">
                  <c:v> 2020/01/26 08:15:00</c:v>
                </c:pt>
                <c:pt idx="2434">
                  <c:v> 2020/01/26 08:30:00</c:v>
                </c:pt>
                <c:pt idx="2435">
                  <c:v> 2020/01/26 08:46:28</c:v>
                </c:pt>
                <c:pt idx="2436">
                  <c:v> 2020/01/26 09:00:00</c:v>
                </c:pt>
                <c:pt idx="2437">
                  <c:v> 2020/01/26 09:15:00</c:v>
                </c:pt>
                <c:pt idx="2438">
                  <c:v> 2020/01/26 09:30:00</c:v>
                </c:pt>
                <c:pt idx="2439">
                  <c:v> 2020/01/26 09:45:00</c:v>
                </c:pt>
                <c:pt idx="2440">
                  <c:v> 2020/01/26 10:00:00</c:v>
                </c:pt>
                <c:pt idx="2441">
                  <c:v> 2020/01/26 10:15:00</c:v>
                </c:pt>
                <c:pt idx="2442">
                  <c:v> 2020/01/26 10:30:00</c:v>
                </c:pt>
                <c:pt idx="2443">
                  <c:v> 2020/01/26 10:45:00</c:v>
                </c:pt>
                <c:pt idx="2444">
                  <c:v> 2020/01/26 11:00:00</c:v>
                </c:pt>
                <c:pt idx="2445">
                  <c:v> 2020/01/26 11:15:00</c:v>
                </c:pt>
                <c:pt idx="2446">
                  <c:v> 2020/01/26 11:30:00</c:v>
                </c:pt>
                <c:pt idx="2447">
                  <c:v> 2020/01/26 11:45:00</c:v>
                </c:pt>
                <c:pt idx="2448">
                  <c:v> 2020/01/26 12:00:00</c:v>
                </c:pt>
                <c:pt idx="2449">
                  <c:v> 2020/01/26 12:15:00</c:v>
                </c:pt>
                <c:pt idx="2450">
                  <c:v> 2020/01/26 12:30:00</c:v>
                </c:pt>
                <c:pt idx="2451">
                  <c:v> 2020/01/26 12:45:00</c:v>
                </c:pt>
                <c:pt idx="2452">
                  <c:v> 2020/01/26 13:00:00</c:v>
                </c:pt>
                <c:pt idx="2453">
                  <c:v> 2020/01/26 13:15:00</c:v>
                </c:pt>
                <c:pt idx="2454">
                  <c:v> 2020/01/26 13:30:00</c:v>
                </c:pt>
                <c:pt idx="2455">
                  <c:v> 2020/01/26 13:45:00</c:v>
                </c:pt>
                <c:pt idx="2456">
                  <c:v> 2020/01/26 14:00:00</c:v>
                </c:pt>
                <c:pt idx="2457">
                  <c:v> 2020/01/26 14:15:00</c:v>
                </c:pt>
                <c:pt idx="2458">
                  <c:v> 2020/01/26 14:30:00</c:v>
                </c:pt>
                <c:pt idx="2459">
                  <c:v> 2020/01/26 14:45:00</c:v>
                </c:pt>
                <c:pt idx="2460">
                  <c:v> 2020/01/26 15:00:00</c:v>
                </c:pt>
                <c:pt idx="2461">
                  <c:v> 2020/01/26 15:15:00</c:v>
                </c:pt>
                <c:pt idx="2462">
                  <c:v> 2020/01/26 15:30:00</c:v>
                </c:pt>
                <c:pt idx="2463">
                  <c:v> 2020/01/26 15:45:00</c:v>
                </c:pt>
                <c:pt idx="2464">
                  <c:v> 2020/01/26 16:00:01</c:v>
                </c:pt>
                <c:pt idx="2465">
                  <c:v> 2020/01/26 16:15:00</c:v>
                </c:pt>
                <c:pt idx="2466">
                  <c:v> 2020/01/26 16:30:00</c:v>
                </c:pt>
                <c:pt idx="2467">
                  <c:v> 2020/01/26 16:45:00</c:v>
                </c:pt>
                <c:pt idx="2468">
                  <c:v> 2020/01/26 17:00:00</c:v>
                </c:pt>
                <c:pt idx="2469">
                  <c:v> 2020/01/26 17:15:00</c:v>
                </c:pt>
                <c:pt idx="2470">
                  <c:v> 2020/01/26 17:30:00</c:v>
                </c:pt>
                <c:pt idx="2471">
                  <c:v> 2020/01/26 17:45:00</c:v>
                </c:pt>
                <c:pt idx="2472">
                  <c:v> 2020/01/26 18:00:00</c:v>
                </c:pt>
                <c:pt idx="2473">
                  <c:v> 2020/01/26 18:15:00</c:v>
                </c:pt>
                <c:pt idx="2474">
                  <c:v> 2020/01/26 18:30:00</c:v>
                </c:pt>
                <c:pt idx="2475">
                  <c:v> 2020/01/26 18:45:00</c:v>
                </c:pt>
                <c:pt idx="2476">
                  <c:v> 2020/01/26 19:00:00</c:v>
                </c:pt>
                <c:pt idx="2477">
                  <c:v> 2020/01/26 19:15:00</c:v>
                </c:pt>
                <c:pt idx="2478">
                  <c:v> 2020/01/26 19:30:00</c:v>
                </c:pt>
                <c:pt idx="2479">
                  <c:v> 2020/01/26 19:45:00</c:v>
                </c:pt>
                <c:pt idx="2480">
                  <c:v> 2020/01/26 20:00:00</c:v>
                </c:pt>
                <c:pt idx="2481">
                  <c:v> 2020/01/26 20:15:00</c:v>
                </c:pt>
                <c:pt idx="2482">
                  <c:v> 2020/01/26 20:30:00</c:v>
                </c:pt>
                <c:pt idx="2483">
                  <c:v> 2020/01/26 20:45:00</c:v>
                </c:pt>
                <c:pt idx="2484">
                  <c:v> 2020/01/26 21:00:00</c:v>
                </c:pt>
                <c:pt idx="2485">
                  <c:v> 2020/01/26 21:15:00</c:v>
                </c:pt>
                <c:pt idx="2486">
                  <c:v> 2020/01/26 21:30:00</c:v>
                </c:pt>
                <c:pt idx="2487">
                  <c:v> 2020/01/26 21:45:00</c:v>
                </c:pt>
                <c:pt idx="2488">
                  <c:v> 2020/01/26 22:00:00</c:v>
                </c:pt>
                <c:pt idx="2489">
                  <c:v> 2020/01/26 22:15:00</c:v>
                </c:pt>
                <c:pt idx="2490">
                  <c:v> 2020/01/26 22:30:00</c:v>
                </c:pt>
                <c:pt idx="2491">
                  <c:v> 2020/01/26 22:45:00</c:v>
                </c:pt>
                <c:pt idx="2492">
                  <c:v> 2020/01/26 23:00:00</c:v>
                </c:pt>
                <c:pt idx="2493">
                  <c:v> 2020/01/26 23:15:00</c:v>
                </c:pt>
                <c:pt idx="2494">
                  <c:v> 2020/01/26 23:30:00</c:v>
                </c:pt>
                <c:pt idx="2495">
                  <c:v> 2020/01/26 23:45:00</c:v>
                </c:pt>
                <c:pt idx="2496">
                  <c:v> 2020/01/27 00:00:00</c:v>
                </c:pt>
                <c:pt idx="2497">
                  <c:v> 2020/01/27 00:15:00</c:v>
                </c:pt>
                <c:pt idx="2498">
                  <c:v> 2020/01/27 00:30:02</c:v>
                </c:pt>
                <c:pt idx="2499">
                  <c:v> 2020/01/27 00:45:00</c:v>
                </c:pt>
                <c:pt idx="2500">
                  <c:v> 2020/01/27 01:00:00</c:v>
                </c:pt>
                <c:pt idx="2501">
                  <c:v> 2020/01/27 01:15:00</c:v>
                </c:pt>
                <c:pt idx="2502">
                  <c:v> 2020/01/27 01:30:00</c:v>
                </c:pt>
                <c:pt idx="2503">
                  <c:v> 2020/01/27 01:45:00</c:v>
                </c:pt>
                <c:pt idx="2504">
                  <c:v> 2020/01/27 02:00:00</c:v>
                </c:pt>
                <c:pt idx="2505">
                  <c:v> 2020/01/27 02:15:00</c:v>
                </c:pt>
                <c:pt idx="2506">
                  <c:v> 2020/01/27 02:30:00</c:v>
                </c:pt>
                <c:pt idx="2507">
                  <c:v> 2020/01/27 02:45:00</c:v>
                </c:pt>
                <c:pt idx="2508">
                  <c:v> 2020/01/27 03:00:00</c:v>
                </c:pt>
                <c:pt idx="2509">
                  <c:v> 2020/01/27 03:15:00</c:v>
                </c:pt>
                <c:pt idx="2510">
                  <c:v> 2020/01/27 03:30:00</c:v>
                </c:pt>
                <c:pt idx="2511">
                  <c:v> 2020/01/27 03:47:20</c:v>
                </c:pt>
                <c:pt idx="2512">
                  <c:v> 2020/01/27 04:00:00</c:v>
                </c:pt>
                <c:pt idx="2513">
                  <c:v> 2020/01/27 04:15:00</c:v>
                </c:pt>
                <c:pt idx="2514">
                  <c:v> 2020/01/27 04:30:00</c:v>
                </c:pt>
                <c:pt idx="2515">
                  <c:v> 2020/01/27 04:45:00</c:v>
                </c:pt>
                <c:pt idx="2516">
                  <c:v> 2020/01/27 05:00:00</c:v>
                </c:pt>
                <c:pt idx="2517">
                  <c:v> 2020/01/27 05:15:00</c:v>
                </c:pt>
                <c:pt idx="2518">
                  <c:v> 2020/01/27 05:30:00</c:v>
                </c:pt>
                <c:pt idx="2519">
                  <c:v> 2020/01/27 05:45:00</c:v>
                </c:pt>
                <c:pt idx="2520">
                  <c:v> 2020/01/27 06:00:00</c:v>
                </c:pt>
                <c:pt idx="2521">
                  <c:v> 2020/01/27 06:15:00</c:v>
                </c:pt>
                <c:pt idx="2522">
                  <c:v> 2020/01/27 06:30:01</c:v>
                </c:pt>
                <c:pt idx="2523">
                  <c:v> 2020/01/27 06:45:00</c:v>
                </c:pt>
                <c:pt idx="2524">
                  <c:v> 2020/01/27 07:00:00</c:v>
                </c:pt>
                <c:pt idx="2525">
                  <c:v> 2020/01/27 07:15:00</c:v>
                </c:pt>
                <c:pt idx="2526">
                  <c:v> 2020/01/27 07:30:00</c:v>
                </c:pt>
                <c:pt idx="2527">
                  <c:v> 2020/01/27 07:45:00</c:v>
                </c:pt>
                <c:pt idx="2528">
                  <c:v> 2020/01/27 08:00:37</c:v>
                </c:pt>
                <c:pt idx="2529">
                  <c:v> 2020/01/27 08:15:25</c:v>
                </c:pt>
                <c:pt idx="2530">
                  <c:v> 2020/01/27 08:30:00</c:v>
                </c:pt>
                <c:pt idx="2531">
                  <c:v> 2020/01/27 08:45:00</c:v>
                </c:pt>
                <c:pt idx="2532">
                  <c:v> 2020/01/27 09:00:00</c:v>
                </c:pt>
                <c:pt idx="2533">
                  <c:v> 2020/01/27 09:15:00</c:v>
                </c:pt>
                <c:pt idx="2534">
                  <c:v> 2020/01/27 09:30:00</c:v>
                </c:pt>
                <c:pt idx="2535">
                  <c:v> 2020/01/27 09:45:00</c:v>
                </c:pt>
                <c:pt idx="2536">
                  <c:v> 2020/01/27 10:00:00</c:v>
                </c:pt>
                <c:pt idx="2537">
                  <c:v> 2020/01/27 10:15:00</c:v>
                </c:pt>
                <c:pt idx="2538">
                  <c:v> 2020/01/27 10:30:00</c:v>
                </c:pt>
                <c:pt idx="2539">
                  <c:v> 2020/01/27 10:45:00</c:v>
                </c:pt>
                <c:pt idx="2540">
                  <c:v> 2020/01/27 11:00:00</c:v>
                </c:pt>
                <c:pt idx="2541">
                  <c:v> 2020/01/27 11:15:00</c:v>
                </c:pt>
                <c:pt idx="2542">
                  <c:v> 2020/01/27 11:30:00</c:v>
                </c:pt>
                <c:pt idx="2543">
                  <c:v> 2020/01/27 11:45:00</c:v>
                </c:pt>
                <c:pt idx="2544">
                  <c:v> 2020/01/27 12:00:00</c:v>
                </c:pt>
                <c:pt idx="2545">
                  <c:v> 2020/01/27 12:15:00</c:v>
                </c:pt>
                <c:pt idx="2546">
                  <c:v> 2020/01/27 12:30:00</c:v>
                </c:pt>
                <c:pt idx="2547">
                  <c:v> 2020/01/27 12:45:00</c:v>
                </c:pt>
                <c:pt idx="2548">
                  <c:v> 2020/01/27 13:00:00</c:v>
                </c:pt>
                <c:pt idx="2549">
                  <c:v> 2020/01/27 13:15:00</c:v>
                </c:pt>
                <c:pt idx="2550">
                  <c:v> 2020/01/27 13:30:00</c:v>
                </c:pt>
                <c:pt idx="2551">
                  <c:v> 2020/01/27 13:45:00</c:v>
                </c:pt>
                <c:pt idx="2552">
                  <c:v> 2020/01/27 14:00:00</c:v>
                </c:pt>
                <c:pt idx="2553">
                  <c:v> 2020/01/27 14:15:00</c:v>
                </c:pt>
                <c:pt idx="2554">
                  <c:v> 2020/01/27 14:30:00</c:v>
                </c:pt>
                <c:pt idx="2555">
                  <c:v> 2020/01/27 14:45:00</c:v>
                </c:pt>
                <c:pt idx="2556">
                  <c:v> 2020/01/27 15:00:00</c:v>
                </c:pt>
                <c:pt idx="2557">
                  <c:v> 2020/01/27 15:15:00</c:v>
                </c:pt>
                <c:pt idx="2558">
                  <c:v> 2020/01/27 15:30:00</c:v>
                </c:pt>
                <c:pt idx="2559">
                  <c:v> 2020/01/27 15:45:00</c:v>
                </c:pt>
                <c:pt idx="2560">
                  <c:v> 2020/01/27 16:00:00</c:v>
                </c:pt>
                <c:pt idx="2561">
                  <c:v> 2020/01/27 16:15:00</c:v>
                </c:pt>
                <c:pt idx="2562">
                  <c:v> 2020/01/27 16:30:00</c:v>
                </c:pt>
                <c:pt idx="2563">
                  <c:v> 2020/01/27 16:45:00</c:v>
                </c:pt>
                <c:pt idx="2564">
                  <c:v> 2020/01/27 17:00:00</c:v>
                </c:pt>
                <c:pt idx="2565">
                  <c:v> 2020/01/27 17:15:00</c:v>
                </c:pt>
                <c:pt idx="2566">
                  <c:v> 2020/01/27 17:30:00</c:v>
                </c:pt>
                <c:pt idx="2567">
                  <c:v> 2020/01/27 17:45:00</c:v>
                </c:pt>
                <c:pt idx="2568">
                  <c:v> 2020/01/27 18:00:01</c:v>
                </c:pt>
                <c:pt idx="2569">
                  <c:v> 2020/01/27 18:15:00</c:v>
                </c:pt>
                <c:pt idx="2570">
                  <c:v> 2020/01/27 18:30:00</c:v>
                </c:pt>
                <c:pt idx="2571">
                  <c:v> 2020/01/27 18:45:00</c:v>
                </c:pt>
                <c:pt idx="2572">
                  <c:v> 2020/01/27 19:00:00</c:v>
                </c:pt>
                <c:pt idx="2573">
                  <c:v> 2020/01/27 19:15:00</c:v>
                </c:pt>
                <c:pt idx="2574">
                  <c:v> 2020/01/27 19:30:00</c:v>
                </c:pt>
                <c:pt idx="2575">
                  <c:v> 2020/01/27 19:45:00</c:v>
                </c:pt>
                <c:pt idx="2576">
                  <c:v> 2020/01/27 20:00:00</c:v>
                </c:pt>
                <c:pt idx="2577">
                  <c:v> 2020/01/27 20:15:00</c:v>
                </c:pt>
                <c:pt idx="2578">
                  <c:v> 2020/01/27 20:30:00</c:v>
                </c:pt>
                <c:pt idx="2579">
                  <c:v> 2020/01/27 20:45:01</c:v>
                </c:pt>
                <c:pt idx="2580">
                  <c:v> 2020/01/27 21:00:00</c:v>
                </c:pt>
                <c:pt idx="2581">
                  <c:v> 2020/01/27 21:15:00</c:v>
                </c:pt>
                <c:pt idx="2582">
                  <c:v> 2020/01/27 21:30:00</c:v>
                </c:pt>
                <c:pt idx="2583">
                  <c:v> 2020/01/27 21:45:00</c:v>
                </c:pt>
                <c:pt idx="2584">
                  <c:v> 2020/01/27 22:00:00</c:v>
                </c:pt>
                <c:pt idx="2585">
                  <c:v> 2020/01/27 22:15:00</c:v>
                </c:pt>
                <c:pt idx="2586">
                  <c:v> 2020/01/27 22:30:00</c:v>
                </c:pt>
                <c:pt idx="2587">
                  <c:v> 2020/01/27 22:45:00</c:v>
                </c:pt>
                <c:pt idx="2588">
                  <c:v> 2020/01/27 23:00:00</c:v>
                </c:pt>
                <c:pt idx="2589">
                  <c:v> 2020/01/27 23:15:00</c:v>
                </c:pt>
                <c:pt idx="2590">
                  <c:v> 2020/01/27 23:30:00</c:v>
                </c:pt>
                <c:pt idx="2591">
                  <c:v> 2020/01/27 23:45:00</c:v>
                </c:pt>
                <c:pt idx="2592">
                  <c:v> 2020/01/28 00:00:00</c:v>
                </c:pt>
                <c:pt idx="2593">
                  <c:v> 2020/01/28 00:15:00</c:v>
                </c:pt>
                <c:pt idx="2594">
                  <c:v> 2020/01/28 00:30:01</c:v>
                </c:pt>
                <c:pt idx="2595">
                  <c:v> 2020/01/28 00:45:00</c:v>
                </c:pt>
                <c:pt idx="2596">
                  <c:v> 2020/01/28 01:00:00</c:v>
                </c:pt>
                <c:pt idx="2597">
                  <c:v> 2020/01/28 01:15:00</c:v>
                </c:pt>
                <c:pt idx="2598">
                  <c:v> 2020/01/28 01:30:00</c:v>
                </c:pt>
                <c:pt idx="2599">
                  <c:v> 2020/01/28 01:45:00</c:v>
                </c:pt>
                <c:pt idx="2600">
                  <c:v> 2020/01/28 02:00:00</c:v>
                </c:pt>
                <c:pt idx="2601">
                  <c:v> 2020/01/28 02:15:00</c:v>
                </c:pt>
                <c:pt idx="2602">
                  <c:v> 2020/01/28 02:30:00</c:v>
                </c:pt>
                <c:pt idx="2603">
                  <c:v> 2020/01/28 02:45:00</c:v>
                </c:pt>
                <c:pt idx="2604">
                  <c:v> 2020/01/28 03:00:00</c:v>
                </c:pt>
                <c:pt idx="2605">
                  <c:v> 2020/01/28 03:15:01</c:v>
                </c:pt>
                <c:pt idx="2606">
                  <c:v> 2020/01/28 03:30:10</c:v>
                </c:pt>
                <c:pt idx="2607">
                  <c:v> 2020/01/28 03:45:00</c:v>
                </c:pt>
                <c:pt idx="2608">
                  <c:v> 2020/01/28 04:00:00</c:v>
                </c:pt>
                <c:pt idx="2609">
                  <c:v> 2020/01/28 04:15:00</c:v>
                </c:pt>
                <c:pt idx="2610">
                  <c:v> 2020/01/28 04:30:00</c:v>
                </c:pt>
                <c:pt idx="2611">
                  <c:v> 2020/01/28 04:45:00</c:v>
                </c:pt>
                <c:pt idx="2612">
                  <c:v> 2020/01/28 05:00:00</c:v>
                </c:pt>
                <c:pt idx="2613">
                  <c:v> 2020/01/28 05:15:00</c:v>
                </c:pt>
                <c:pt idx="2614">
                  <c:v> 2020/01/28 05:30:00</c:v>
                </c:pt>
                <c:pt idx="2615">
                  <c:v> 2020/01/28 05:45:00</c:v>
                </c:pt>
                <c:pt idx="2616">
                  <c:v> 2020/01/28 06:00:00</c:v>
                </c:pt>
                <c:pt idx="2617">
                  <c:v> 2020/01/28 06:15:00</c:v>
                </c:pt>
                <c:pt idx="2618">
                  <c:v> 2020/01/28 06:30:00</c:v>
                </c:pt>
                <c:pt idx="2619">
                  <c:v> 2020/01/28 06:45:00</c:v>
                </c:pt>
                <c:pt idx="2620">
                  <c:v> 2020/01/28 07:00:00</c:v>
                </c:pt>
                <c:pt idx="2621">
                  <c:v> 2020/01/28 07:15:00</c:v>
                </c:pt>
                <c:pt idx="2622">
                  <c:v> 2020/01/28 07:30:00</c:v>
                </c:pt>
                <c:pt idx="2623">
                  <c:v> 2020/01/28 07:45:00</c:v>
                </c:pt>
                <c:pt idx="2624">
                  <c:v> 2020/01/28 08:01:36</c:v>
                </c:pt>
                <c:pt idx="2625">
                  <c:v> 2020/01/28 08:15:01</c:v>
                </c:pt>
                <c:pt idx="2626">
                  <c:v> 2020/01/28 08:30:00</c:v>
                </c:pt>
                <c:pt idx="2627">
                  <c:v> 2020/01/28 08:45:00</c:v>
                </c:pt>
                <c:pt idx="2628">
                  <c:v> 2020/01/28 09:00:00</c:v>
                </c:pt>
                <c:pt idx="2629">
                  <c:v> 2020/01/28 09:15:00</c:v>
                </c:pt>
                <c:pt idx="2630">
                  <c:v> 2020/01/28 09:30:00</c:v>
                </c:pt>
                <c:pt idx="2631">
                  <c:v> 2020/01/28 09:45:00</c:v>
                </c:pt>
                <c:pt idx="2632">
                  <c:v> 2020/01/28 10:00:00</c:v>
                </c:pt>
                <c:pt idx="2633">
                  <c:v> 2020/01/28 10:15:00</c:v>
                </c:pt>
                <c:pt idx="2634">
                  <c:v> 2020/01/28 10:30:00</c:v>
                </c:pt>
                <c:pt idx="2635">
                  <c:v> 2020/01/28 10:45:00</c:v>
                </c:pt>
                <c:pt idx="2636">
                  <c:v> 2020/01/28 11:00:01</c:v>
                </c:pt>
                <c:pt idx="2637">
                  <c:v> 2020/01/28 11:15:00</c:v>
                </c:pt>
                <c:pt idx="2638">
                  <c:v> 2020/01/28 11:30:00</c:v>
                </c:pt>
                <c:pt idx="2639">
                  <c:v> 2020/01/28 11:45:55</c:v>
                </c:pt>
                <c:pt idx="2640">
                  <c:v> 2020/01/28 12:00:00</c:v>
                </c:pt>
                <c:pt idx="2641">
                  <c:v> 2020/01/28 12:15:00</c:v>
                </c:pt>
                <c:pt idx="2642">
                  <c:v> 2020/01/28 12:30:00</c:v>
                </c:pt>
                <c:pt idx="2643">
                  <c:v> 2020/01/28 12:45:00</c:v>
                </c:pt>
                <c:pt idx="2644">
                  <c:v> 2020/01/28 13:00:00</c:v>
                </c:pt>
                <c:pt idx="2645">
                  <c:v> 2020/01/28 13:15:00</c:v>
                </c:pt>
                <c:pt idx="2646">
                  <c:v> 2020/01/28 13:30:00</c:v>
                </c:pt>
                <c:pt idx="2647">
                  <c:v> 2020/01/28 13:45:00</c:v>
                </c:pt>
                <c:pt idx="2648">
                  <c:v> 2020/01/28 14:00:01</c:v>
                </c:pt>
                <c:pt idx="2649">
                  <c:v> 2020/01/28 14:15:01</c:v>
                </c:pt>
                <c:pt idx="2650">
                  <c:v> 2020/01/28 14:30:00</c:v>
                </c:pt>
                <c:pt idx="2651">
                  <c:v> 2020/01/28 14:45:00</c:v>
                </c:pt>
                <c:pt idx="2652">
                  <c:v> 2020/01/28 15:00:00</c:v>
                </c:pt>
                <c:pt idx="2653">
                  <c:v> 2020/01/28 15:15:00</c:v>
                </c:pt>
                <c:pt idx="2654">
                  <c:v> 2020/01/28 15:30:00</c:v>
                </c:pt>
                <c:pt idx="2655">
                  <c:v> 2020/01/28 15:45:00</c:v>
                </c:pt>
                <c:pt idx="2656">
                  <c:v> 2020/01/28 16:00:00</c:v>
                </c:pt>
                <c:pt idx="2657">
                  <c:v> 2020/01/28 16:15:00</c:v>
                </c:pt>
                <c:pt idx="2658">
                  <c:v> 2020/01/28 16:30:00</c:v>
                </c:pt>
                <c:pt idx="2659">
                  <c:v> 2020/01/28 16:45:00</c:v>
                </c:pt>
                <c:pt idx="2660">
                  <c:v> 2020/01/28 17:00:00</c:v>
                </c:pt>
                <c:pt idx="2661">
                  <c:v> 2020/01/28 17:15:00</c:v>
                </c:pt>
                <c:pt idx="2662">
                  <c:v> 2020/01/28 17:30:00</c:v>
                </c:pt>
                <c:pt idx="2663">
                  <c:v> 2020/01/28 17:45:00</c:v>
                </c:pt>
                <c:pt idx="2664">
                  <c:v> 2020/01/28 18:00:00</c:v>
                </c:pt>
                <c:pt idx="2665">
                  <c:v> 2020/01/28 18:15:00</c:v>
                </c:pt>
                <c:pt idx="2666">
                  <c:v> 2020/01/28 18:30:01</c:v>
                </c:pt>
                <c:pt idx="2667">
                  <c:v> 2020/01/28 18:45:00</c:v>
                </c:pt>
                <c:pt idx="2668">
                  <c:v> 2020/01/28 19:00:00</c:v>
                </c:pt>
                <c:pt idx="2669">
                  <c:v> 2020/01/28 19:15:00</c:v>
                </c:pt>
                <c:pt idx="2670">
                  <c:v> 2020/01/28 19:30:00</c:v>
                </c:pt>
                <c:pt idx="2671">
                  <c:v> 2020/01/28 19:45:00</c:v>
                </c:pt>
                <c:pt idx="2672">
                  <c:v> 2020/01/28 20:00:00</c:v>
                </c:pt>
                <c:pt idx="2673">
                  <c:v> 2020/01/28 20:15:00</c:v>
                </c:pt>
                <c:pt idx="2674">
                  <c:v> 2020/01/28 20:30:00</c:v>
                </c:pt>
                <c:pt idx="2675">
                  <c:v> 2020/01/28 20:45:14</c:v>
                </c:pt>
                <c:pt idx="2676">
                  <c:v> 2020/01/28 21:00:00</c:v>
                </c:pt>
                <c:pt idx="2677">
                  <c:v> 2020/01/28 21:15:01</c:v>
                </c:pt>
                <c:pt idx="2678">
                  <c:v> 2020/01/28 21:30:00</c:v>
                </c:pt>
                <c:pt idx="2679">
                  <c:v> 2020/01/28 21:45:00</c:v>
                </c:pt>
                <c:pt idx="2680">
                  <c:v> 2020/01/28 22:00:01</c:v>
                </c:pt>
                <c:pt idx="2681">
                  <c:v> 2020/01/28 22:15:00</c:v>
                </c:pt>
                <c:pt idx="2682">
                  <c:v> 2020/01/28 22:30:00</c:v>
                </c:pt>
                <c:pt idx="2683">
                  <c:v> 2020/01/28 22:45:00</c:v>
                </c:pt>
                <c:pt idx="2684">
                  <c:v> 2020/01/28 23:00:00</c:v>
                </c:pt>
                <c:pt idx="2685">
                  <c:v> 2020/01/28 23:15:01</c:v>
                </c:pt>
                <c:pt idx="2686">
                  <c:v> 2020/01/28 23:30:00</c:v>
                </c:pt>
                <c:pt idx="2687">
                  <c:v> 2020/01/28 23:45:00</c:v>
                </c:pt>
                <c:pt idx="2688">
                  <c:v> 2020/01/29 00:00:00</c:v>
                </c:pt>
                <c:pt idx="2689">
                  <c:v> 2020/01/29 00:15:00</c:v>
                </c:pt>
                <c:pt idx="2690">
                  <c:v> 2020/01/29 00:30:00</c:v>
                </c:pt>
                <c:pt idx="2691">
                  <c:v> 2020/01/29 00:45:00</c:v>
                </c:pt>
                <c:pt idx="2692">
                  <c:v> 2020/01/29 01:00:00</c:v>
                </c:pt>
                <c:pt idx="2693">
                  <c:v> 2020/01/29 01:15:00</c:v>
                </c:pt>
                <c:pt idx="2694">
                  <c:v> 2020/01/29 01:30:00</c:v>
                </c:pt>
                <c:pt idx="2695">
                  <c:v> 2020/01/29 01:45:00</c:v>
                </c:pt>
                <c:pt idx="2696">
                  <c:v> 2020/01/29 02:00:00</c:v>
                </c:pt>
                <c:pt idx="2697">
                  <c:v> 2020/01/29 02:15:00</c:v>
                </c:pt>
                <c:pt idx="2698">
                  <c:v> 2020/01/29 02:30:00</c:v>
                </c:pt>
                <c:pt idx="2699">
                  <c:v> 2020/01/29 02:45:00</c:v>
                </c:pt>
                <c:pt idx="2700">
                  <c:v> 2020/01/29 03:00:00</c:v>
                </c:pt>
                <c:pt idx="2701">
                  <c:v> 2020/01/29 03:15:00</c:v>
                </c:pt>
                <c:pt idx="2702">
                  <c:v> 2020/01/29 03:30:00</c:v>
                </c:pt>
                <c:pt idx="2703">
                  <c:v> 2020/01/29 03:45:06</c:v>
                </c:pt>
                <c:pt idx="2704">
                  <c:v> 2020/01/29 04:00:00</c:v>
                </c:pt>
                <c:pt idx="2705">
                  <c:v> 2020/01/29 04:15:00</c:v>
                </c:pt>
                <c:pt idx="2706">
                  <c:v> 2020/01/29 04:30:00</c:v>
                </c:pt>
                <c:pt idx="2707">
                  <c:v> 2020/01/29 04:45:00</c:v>
                </c:pt>
                <c:pt idx="2708">
                  <c:v> 2020/01/29 05:00:00</c:v>
                </c:pt>
                <c:pt idx="2709">
                  <c:v> 2020/01/29 05:15:00</c:v>
                </c:pt>
                <c:pt idx="2710">
                  <c:v> 2020/01/29 05:30:00</c:v>
                </c:pt>
                <c:pt idx="2711">
                  <c:v> 2020/01/29 05:45:00</c:v>
                </c:pt>
                <c:pt idx="2712">
                  <c:v> 2020/01/29 06:00:00</c:v>
                </c:pt>
                <c:pt idx="2713">
                  <c:v> 2020/01/29 06:15:01</c:v>
                </c:pt>
                <c:pt idx="2714">
                  <c:v> 2020/01/29 06:30:00</c:v>
                </c:pt>
                <c:pt idx="2715">
                  <c:v> 2020/01/29 06:45:00</c:v>
                </c:pt>
                <c:pt idx="2716">
                  <c:v> 2020/01/29 07:00:00</c:v>
                </c:pt>
                <c:pt idx="2717">
                  <c:v> 2020/01/29 07:15:00</c:v>
                </c:pt>
                <c:pt idx="2718">
                  <c:v> 2020/01/29 07:30:01</c:v>
                </c:pt>
                <c:pt idx="2719">
                  <c:v> 2020/01/29 07:45:00</c:v>
                </c:pt>
                <c:pt idx="2720">
                  <c:v> 2020/01/29 08:01:04</c:v>
                </c:pt>
                <c:pt idx="2721">
                  <c:v> 2020/01/29 08:15:22</c:v>
                </c:pt>
                <c:pt idx="2722">
                  <c:v> 2020/01/29 08:30:00</c:v>
                </c:pt>
                <c:pt idx="2723">
                  <c:v> 2020/01/29 08:45:00</c:v>
                </c:pt>
                <c:pt idx="2724">
                  <c:v> 2020/01/29 09:00:00</c:v>
                </c:pt>
                <c:pt idx="2725">
                  <c:v> 2020/01/29 09:15:00</c:v>
                </c:pt>
                <c:pt idx="2726">
                  <c:v> 2020/01/29 09:30:00</c:v>
                </c:pt>
                <c:pt idx="2727">
                  <c:v> 2020/01/29 09:45:00</c:v>
                </c:pt>
                <c:pt idx="2728">
                  <c:v> 2020/01/29 10:00:00</c:v>
                </c:pt>
                <c:pt idx="2729">
                  <c:v> 2020/01/29 10:15:01</c:v>
                </c:pt>
                <c:pt idx="2730">
                  <c:v> 2020/01/29 10:30:00</c:v>
                </c:pt>
                <c:pt idx="2731">
                  <c:v> 2020/01/29 10:45:00</c:v>
                </c:pt>
                <c:pt idx="2732">
                  <c:v> 2020/01/29 11:00:00</c:v>
                </c:pt>
                <c:pt idx="2733">
                  <c:v> 2020/01/29 11:15:00</c:v>
                </c:pt>
                <c:pt idx="2734">
                  <c:v> 2020/01/29 11:30:00</c:v>
                </c:pt>
                <c:pt idx="2735">
                  <c:v> 2020/01/29 11:45:01</c:v>
                </c:pt>
                <c:pt idx="2736">
                  <c:v> 2020/01/29 12:00:00</c:v>
                </c:pt>
                <c:pt idx="2737">
                  <c:v> 2020/01/29 12:15:01</c:v>
                </c:pt>
                <c:pt idx="2738">
                  <c:v> 2020/01/29 12:30:01</c:v>
                </c:pt>
                <c:pt idx="2739">
                  <c:v> 2020/01/29 12:45:01</c:v>
                </c:pt>
                <c:pt idx="2740">
                  <c:v> 2020/01/29 13:00:01</c:v>
                </c:pt>
                <c:pt idx="2741">
                  <c:v> 2020/01/29 13:15:01</c:v>
                </c:pt>
                <c:pt idx="2742">
                  <c:v> 2020/01/29 13:30:01</c:v>
                </c:pt>
                <c:pt idx="2743">
                  <c:v> 2020/01/29 13:45:01</c:v>
                </c:pt>
                <c:pt idx="2744">
                  <c:v> 2020/01/29 14:00:00</c:v>
                </c:pt>
                <c:pt idx="2745">
                  <c:v> 2020/01/29 14:15:00</c:v>
                </c:pt>
                <c:pt idx="2746">
                  <c:v> 2020/01/29 14:30:00</c:v>
                </c:pt>
                <c:pt idx="2747">
                  <c:v> 2020/01/29 14:45:00</c:v>
                </c:pt>
                <c:pt idx="2748">
                  <c:v> 2020/01/29 15:00:01</c:v>
                </c:pt>
                <c:pt idx="2749">
                  <c:v> 2020/01/29 15:15:00</c:v>
                </c:pt>
                <c:pt idx="2750">
                  <c:v> 2020/01/29 15:30:00</c:v>
                </c:pt>
                <c:pt idx="2751">
                  <c:v> 2020/01/29 15:45:00</c:v>
                </c:pt>
                <c:pt idx="2752">
                  <c:v> 2020/01/29 16:00:00</c:v>
                </c:pt>
                <c:pt idx="2753">
                  <c:v> 2020/01/29 16:15:00</c:v>
                </c:pt>
                <c:pt idx="2754">
                  <c:v> 2020/01/29 16:30:01</c:v>
                </c:pt>
                <c:pt idx="2755">
                  <c:v> 2020/01/29 16:45:01</c:v>
                </c:pt>
                <c:pt idx="2756">
                  <c:v> 2020/01/29 17:00:00</c:v>
                </c:pt>
                <c:pt idx="2757">
                  <c:v> 2020/01/29 17:15:00</c:v>
                </c:pt>
                <c:pt idx="2758">
                  <c:v> 2020/01/29 17:30:00</c:v>
                </c:pt>
                <c:pt idx="2759">
                  <c:v> 2020/01/29 17:45:00</c:v>
                </c:pt>
                <c:pt idx="2760">
                  <c:v> 2020/01/29 18:00:00</c:v>
                </c:pt>
                <c:pt idx="2761">
                  <c:v> 2020/01/29 18:15:00</c:v>
                </c:pt>
                <c:pt idx="2762">
                  <c:v> 2020/01/29 18:30:00</c:v>
                </c:pt>
                <c:pt idx="2763">
                  <c:v> 2020/01/29 18:45:00</c:v>
                </c:pt>
                <c:pt idx="2764">
                  <c:v> 2020/01/29 19:00:00</c:v>
                </c:pt>
                <c:pt idx="2765">
                  <c:v> 2020/01/29 19:15:00</c:v>
                </c:pt>
                <c:pt idx="2766">
                  <c:v> 2020/01/29 19:30:00</c:v>
                </c:pt>
                <c:pt idx="2767">
                  <c:v> 2020/01/29 19:45:00</c:v>
                </c:pt>
                <c:pt idx="2768">
                  <c:v> 2020/01/29 20:00:00</c:v>
                </c:pt>
                <c:pt idx="2769">
                  <c:v> 2020/01/29 20:15:00</c:v>
                </c:pt>
                <c:pt idx="2770">
                  <c:v> 2020/01/29 20:30:00</c:v>
                </c:pt>
                <c:pt idx="2771">
                  <c:v> 2020/01/29 20:45:00</c:v>
                </c:pt>
                <c:pt idx="2772">
                  <c:v> 2020/01/29 21:00:00</c:v>
                </c:pt>
                <c:pt idx="2773">
                  <c:v> 2020/01/29 21:15:00</c:v>
                </c:pt>
                <c:pt idx="2774">
                  <c:v> 2020/01/29 21:30:01</c:v>
                </c:pt>
                <c:pt idx="2775">
                  <c:v> 2020/01/29 21:45:00</c:v>
                </c:pt>
                <c:pt idx="2776">
                  <c:v> 2020/01/29 22:00:00</c:v>
                </c:pt>
                <c:pt idx="2777">
                  <c:v> 2020/01/29 22:15:00</c:v>
                </c:pt>
                <c:pt idx="2778">
                  <c:v> 2020/01/29 22:30:00</c:v>
                </c:pt>
                <c:pt idx="2779">
                  <c:v> 2020/01/29 22:45:00</c:v>
                </c:pt>
                <c:pt idx="2780">
                  <c:v> 2020/01/29 23:00:00</c:v>
                </c:pt>
                <c:pt idx="2781">
                  <c:v> 2020/01/29 23:15:00</c:v>
                </c:pt>
                <c:pt idx="2782">
                  <c:v> 2020/01/29 23:30:00</c:v>
                </c:pt>
                <c:pt idx="2783">
                  <c:v> 2020/01/29 23:45:00</c:v>
                </c:pt>
                <c:pt idx="2784">
                  <c:v> 2020/01/30 00:00:00</c:v>
                </c:pt>
                <c:pt idx="2785">
                  <c:v> 2020/01/30 00:15:00</c:v>
                </c:pt>
                <c:pt idx="2786">
                  <c:v> 2020/01/30 00:30:00</c:v>
                </c:pt>
                <c:pt idx="2787">
                  <c:v> 2020/01/30 00:45:00</c:v>
                </c:pt>
                <c:pt idx="2788">
                  <c:v> 2020/01/30 01:00:00</c:v>
                </c:pt>
                <c:pt idx="2789">
                  <c:v> 2020/01/30 01:15:00</c:v>
                </c:pt>
                <c:pt idx="2790">
                  <c:v> 2020/01/30 01:30:00</c:v>
                </c:pt>
                <c:pt idx="2791">
                  <c:v> 2020/01/30 01:45:00</c:v>
                </c:pt>
                <c:pt idx="2792">
                  <c:v> 2020/01/30 02:00:00</c:v>
                </c:pt>
                <c:pt idx="2793">
                  <c:v> 2020/01/30 02:15:00</c:v>
                </c:pt>
                <c:pt idx="2794">
                  <c:v> 2020/01/30 02:30:00</c:v>
                </c:pt>
                <c:pt idx="2795">
                  <c:v> 2020/01/30 02:45:00</c:v>
                </c:pt>
                <c:pt idx="2796">
                  <c:v> 2020/01/30 03:00:00</c:v>
                </c:pt>
                <c:pt idx="2797">
                  <c:v> 2020/01/30 03:15:00</c:v>
                </c:pt>
                <c:pt idx="2798">
                  <c:v> 2020/01/30 03:30:00</c:v>
                </c:pt>
                <c:pt idx="2799">
                  <c:v> 2020/01/30 03:45:36</c:v>
                </c:pt>
                <c:pt idx="2800">
                  <c:v> 2020/01/30 04:00:00</c:v>
                </c:pt>
                <c:pt idx="2801">
                  <c:v> 2020/01/30 04:15:00</c:v>
                </c:pt>
                <c:pt idx="2802">
                  <c:v> 2020/01/30 04:30:01</c:v>
                </c:pt>
                <c:pt idx="2803">
                  <c:v> 2020/01/30 04:45:00</c:v>
                </c:pt>
                <c:pt idx="2804">
                  <c:v> 2020/01/30 05:00:00</c:v>
                </c:pt>
                <c:pt idx="2805">
                  <c:v> 2020/01/30 05:15:00</c:v>
                </c:pt>
                <c:pt idx="2806">
                  <c:v> 2020/01/30 05:30:00</c:v>
                </c:pt>
                <c:pt idx="2807">
                  <c:v> 2020/01/30 05:45:00</c:v>
                </c:pt>
                <c:pt idx="2808">
                  <c:v> 2020/01/30 06:00:00</c:v>
                </c:pt>
                <c:pt idx="2809">
                  <c:v> 2020/01/30 06:15:00</c:v>
                </c:pt>
                <c:pt idx="2810">
                  <c:v> 2020/01/30 06:30:00</c:v>
                </c:pt>
                <c:pt idx="2811">
                  <c:v> 2020/01/30 06:45:00</c:v>
                </c:pt>
                <c:pt idx="2812">
                  <c:v> 2020/01/30 07:00:00</c:v>
                </c:pt>
                <c:pt idx="2813">
                  <c:v> 2020/01/30 07:15:00</c:v>
                </c:pt>
                <c:pt idx="2814">
                  <c:v> 2020/01/30 07:30:00</c:v>
                </c:pt>
                <c:pt idx="2815">
                  <c:v> 2020/01/30 07:45:00</c:v>
                </c:pt>
                <c:pt idx="2816">
                  <c:v> 2020/01/30 08:02:08</c:v>
                </c:pt>
                <c:pt idx="2817">
                  <c:v> 2020/01/30 08:15:00</c:v>
                </c:pt>
                <c:pt idx="2818">
                  <c:v> 2020/01/30 08:30:00</c:v>
                </c:pt>
                <c:pt idx="2819">
                  <c:v> 2020/01/30 08:45:00</c:v>
                </c:pt>
                <c:pt idx="2820">
                  <c:v> 2020/01/30 09:00:00</c:v>
                </c:pt>
                <c:pt idx="2821">
                  <c:v> 2020/01/30 09:15:01</c:v>
                </c:pt>
                <c:pt idx="2822">
                  <c:v> 2020/01/30 09:30:00</c:v>
                </c:pt>
                <c:pt idx="2823">
                  <c:v> 2020/01/30 09:45:00</c:v>
                </c:pt>
                <c:pt idx="2824">
                  <c:v> 2020/01/30 10:00:00</c:v>
                </c:pt>
                <c:pt idx="2825">
                  <c:v> 2020/01/30 10:15:00</c:v>
                </c:pt>
                <c:pt idx="2826">
                  <c:v> 2020/01/30 10:30:00</c:v>
                </c:pt>
                <c:pt idx="2827">
                  <c:v> 2020/01/30 10:45:00</c:v>
                </c:pt>
                <c:pt idx="2828">
                  <c:v> 2020/01/30 11:00:00</c:v>
                </c:pt>
                <c:pt idx="2829">
                  <c:v> 2020/01/30 11:15:00</c:v>
                </c:pt>
                <c:pt idx="2830">
                  <c:v> 2020/01/30 11:30:00</c:v>
                </c:pt>
                <c:pt idx="2831">
                  <c:v> 2020/01/30 11:45:00</c:v>
                </c:pt>
                <c:pt idx="2832">
                  <c:v> 2020/01/30 12:00:00</c:v>
                </c:pt>
                <c:pt idx="2833">
                  <c:v> 2020/01/30 12:15:00</c:v>
                </c:pt>
                <c:pt idx="2834">
                  <c:v> 2020/01/30 12:30:00</c:v>
                </c:pt>
                <c:pt idx="2835">
                  <c:v> 2020/01/30 12:45:00</c:v>
                </c:pt>
                <c:pt idx="2836">
                  <c:v> 2020/01/30 13:00:00</c:v>
                </c:pt>
                <c:pt idx="2837">
                  <c:v> 2020/01/30 13:15:00</c:v>
                </c:pt>
                <c:pt idx="2838">
                  <c:v> 2020/01/30 13:30:00</c:v>
                </c:pt>
                <c:pt idx="2839">
                  <c:v> 2020/01/30 13:45:00</c:v>
                </c:pt>
                <c:pt idx="2840">
                  <c:v> 2020/01/30 14:00:00</c:v>
                </c:pt>
                <c:pt idx="2841">
                  <c:v> 2020/01/30 14:15:00</c:v>
                </c:pt>
                <c:pt idx="2842">
                  <c:v> 2020/01/30 14:30:00</c:v>
                </c:pt>
                <c:pt idx="2843">
                  <c:v> 2020/01/30 14:45:00</c:v>
                </c:pt>
                <c:pt idx="2844">
                  <c:v> 2020/01/30 15:00:00</c:v>
                </c:pt>
                <c:pt idx="2845">
                  <c:v> 2020/01/30 15:15:00</c:v>
                </c:pt>
                <c:pt idx="2846">
                  <c:v> 2020/01/30 15:30:00</c:v>
                </c:pt>
                <c:pt idx="2847">
                  <c:v> 2020/01/30 15:45:00</c:v>
                </c:pt>
                <c:pt idx="2848">
                  <c:v> 2020/01/30 16:00:00</c:v>
                </c:pt>
                <c:pt idx="2849">
                  <c:v> 2020/01/30 16:15:00</c:v>
                </c:pt>
                <c:pt idx="2850">
                  <c:v> 2020/01/30 16:30:00</c:v>
                </c:pt>
                <c:pt idx="2851">
                  <c:v> 2020/01/30 16:45:00</c:v>
                </c:pt>
                <c:pt idx="2852">
                  <c:v> 2020/01/30 17:00:00</c:v>
                </c:pt>
                <c:pt idx="2853">
                  <c:v> 2020/01/30 17:15:00</c:v>
                </c:pt>
                <c:pt idx="2854">
                  <c:v> 2020/01/30 17:30:00</c:v>
                </c:pt>
                <c:pt idx="2855">
                  <c:v> 2020/01/30 17:45:00</c:v>
                </c:pt>
                <c:pt idx="2856">
                  <c:v> 2020/01/30 18:00:00</c:v>
                </c:pt>
                <c:pt idx="2857">
                  <c:v> 2020/01/30 18:15:00</c:v>
                </c:pt>
                <c:pt idx="2858">
                  <c:v> 2020/01/30 18:30:00</c:v>
                </c:pt>
                <c:pt idx="2859">
                  <c:v> 2020/01/30 18:45:00</c:v>
                </c:pt>
                <c:pt idx="2860">
                  <c:v> 2020/01/30 19:00:00</c:v>
                </c:pt>
                <c:pt idx="2861">
                  <c:v> 2020/01/30 19:15:00</c:v>
                </c:pt>
                <c:pt idx="2862">
                  <c:v> 2020/01/30 19:30:00</c:v>
                </c:pt>
                <c:pt idx="2863">
                  <c:v> 2020/01/30 19:45:00</c:v>
                </c:pt>
                <c:pt idx="2864">
                  <c:v> 2020/01/30 20:00:00</c:v>
                </c:pt>
                <c:pt idx="2865">
                  <c:v> 2020/01/30 20:15:00</c:v>
                </c:pt>
                <c:pt idx="2866">
                  <c:v> 2020/01/30 20:30:00</c:v>
                </c:pt>
                <c:pt idx="2867">
                  <c:v> 2020/01/30 20:45:00</c:v>
                </c:pt>
                <c:pt idx="2868">
                  <c:v> 2020/01/30 21:00:00</c:v>
                </c:pt>
                <c:pt idx="2869">
                  <c:v> 2020/01/30 21:15:00</c:v>
                </c:pt>
                <c:pt idx="2870">
                  <c:v> 2020/01/30 21:30:00</c:v>
                </c:pt>
                <c:pt idx="2871">
                  <c:v> 2020/01/30 21:45:00</c:v>
                </c:pt>
                <c:pt idx="2872">
                  <c:v> 2020/01/30 22:00:00</c:v>
                </c:pt>
                <c:pt idx="2873">
                  <c:v> 2020/01/30 22:15:00</c:v>
                </c:pt>
                <c:pt idx="2874">
                  <c:v> 2020/01/30 22:30:00</c:v>
                </c:pt>
                <c:pt idx="2875">
                  <c:v> 2020/01/30 22:45:00</c:v>
                </c:pt>
                <c:pt idx="2876">
                  <c:v> 2020/01/30 23:00:00</c:v>
                </c:pt>
                <c:pt idx="2877">
                  <c:v> 2020/01/30 23:15:00</c:v>
                </c:pt>
                <c:pt idx="2878">
                  <c:v> 2020/01/30 23:30:00</c:v>
                </c:pt>
                <c:pt idx="2879">
                  <c:v> 2020/01/30 23:45:00</c:v>
                </c:pt>
                <c:pt idx="2880">
                  <c:v> 2020/01/31 00:00:00</c:v>
                </c:pt>
                <c:pt idx="2881">
                  <c:v> 2020/01/31 00:15:00</c:v>
                </c:pt>
                <c:pt idx="2882">
                  <c:v> 2020/01/31 00:30:00</c:v>
                </c:pt>
                <c:pt idx="2883">
                  <c:v> 2020/01/31 00:45:00</c:v>
                </c:pt>
                <c:pt idx="2884">
                  <c:v> 2020/01/31 01:00:00</c:v>
                </c:pt>
                <c:pt idx="2885">
                  <c:v> 2020/01/31 01:15:00</c:v>
                </c:pt>
                <c:pt idx="2886">
                  <c:v> 2020/01/31 01:30:00</c:v>
                </c:pt>
                <c:pt idx="2887">
                  <c:v> 2020/01/31 01:45:00</c:v>
                </c:pt>
                <c:pt idx="2888">
                  <c:v> 2020/01/31 02:00:00</c:v>
                </c:pt>
                <c:pt idx="2889">
                  <c:v> 2020/01/31 02:15:00</c:v>
                </c:pt>
                <c:pt idx="2890">
                  <c:v> 2020/01/31 02:30:00</c:v>
                </c:pt>
                <c:pt idx="2891">
                  <c:v> 2020/01/31 02:45:00</c:v>
                </c:pt>
                <c:pt idx="2892">
                  <c:v> 2020/01/31 03:00:00</c:v>
                </c:pt>
                <c:pt idx="2893">
                  <c:v> 2020/01/31 03:15:00</c:v>
                </c:pt>
                <c:pt idx="2894">
                  <c:v> 2020/01/31 03:30:00</c:v>
                </c:pt>
                <c:pt idx="2895">
                  <c:v> 2020/01/31 03:45:30</c:v>
                </c:pt>
                <c:pt idx="2896">
                  <c:v> 2020/01/31 04:00:00</c:v>
                </c:pt>
                <c:pt idx="2897">
                  <c:v> 2020/01/31 04:15:00</c:v>
                </c:pt>
                <c:pt idx="2898">
                  <c:v> 2020/01/31 04:30:01</c:v>
                </c:pt>
                <c:pt idx="2899">
                  <c:v> 2020/01/31 04:45:01</c:v>
                </c:pt>
                <c:pt idx="2900">
                  <c:v> 2020/01/31 05:00:00</c:v>
                </c:pt>
                <c:pt idx="2901">
                  <c:v> 2020/01/31 05:15:00</c:v>
                </c:pt>
                <c:pt idx="2902">
                  <c:v> 2020/01/31 05:30:00</c:v>
                </c:pt>
                <c:pt idx="2903">
                  <c:v> 2020/01/31 05:45:00</c:v>
                </c:pt>
                <c:pt idx="2904">
                  <c:v> 2020/01/31 06:00:01</c:v>
                </c:pt>
                <c:pt idx="2905">
                  <c:v> 2020/01/31 06:15:00</c:v>
                </c:pt>
                <c:pt idx="2906">
                  <c:v> 2020/01/31 06:30:00</c:v>
                </c:pt>
                <c:pt idx="2907">
                  <c:v> 2020/01/31 06:45:00</c:v>
                </c:pt>
                <c:pt idx="2908">
                  <c:v> 2020/01/31 07:00:00</c:v>
                </c:pt>
                <c:pt idx="2909">
                  <c:v> 2020/01/31 07:15:00</c:v>
                </c:pt>
                <c:pt idx="2910">
                  <c:v> 2020/01/31 07:30:00</c:v>
                </c:pt>
                <c:pt idx="2911">
                  <c:v> 2020/01/31 07:45:00</c:v>
                </c:pt>
                <c:pt idx="2912">
                  <c:v> 2020/01/31 08:02:34</c:v>
                </c:pt>
                <c:pt idx="2913">
                  <c:v> 2020/01/31 08:15:28</c:v>
                </c:pt>
                <c:pt idx="2914">
                  <c:v> 2020/01/31 08:30:00</c:v>
                </c:pt>
                <c:pt idx="2915">
                  <c:v> 2020/01/31 08:45:01</c:v>
                </c:pt>
                <c:pt idx="2916">
                  <c:v> 2020/01/31 09:00:01</c:v>
                </c:pt>
                <c:pt idx="2917">
                  <c:v> 2020/01/31 09:15:00</c:v>
                </c:pt>
                <c:pt idx="2918">
                  <c:v> 2020/01/31 09:30:00</c:v>
                </c:pt>
                <c:pt idx="2919">
                  <c:v> 2020/01/31 09:45:00</c:v>
                </c:pt>
                <c:pt idx="2920">
                  <c:v> 2020/01/31 10:00:00</c:v>
                </c:pt>
                <c:pt idx="2921">
                  <c:v> 2020/01/31 10:15:00</c:v>
                </c:pt>
                <c:pt idx="2922">
                  <c:v> 2020/01/31 10:30:00</c:v>
                </c:pt>
                <c:pt idx="2923">
                  <c:v> 2020/01/31 10:45:00</c:v>
                </c:pt>
                <c:pt idx="2924">
                  <c:v> 2020/01/31 11:00:00</c:v>
                </c:pt>
                <c:pt idx="2925">
                  <c:v> 2020/01/31 11:15:03</c:v>
                </c:pt>
                <c:pt idx="2926">
                  <c:v> 2020/01/31 11:30:00</c:v>
                </c:pt>
                <c:pt idx="2927">
                  <c:v> 2020/01/31 11:45:01</c:v>
                </c:pt>
                <c:pt idx="2928">
                  <c:v> 2020/01/31 12:00:00</c:v>
                </c:pt>
                <c:pt idx="2929">
                  <c:v> 2020/01/31 12:15:01</c:v>
                </c:pt>
                <c:pt idx="2930">
                  <c:v> 2020/01/31 12:30:00</c:v>
                </c:pt>
                <c:pt idx="2931">
                  <c:v> 2020/01/31 12:45:00</c:v>
                </c:pt>
                <c:pt idx="2932">
                  <c:v> 2020/01/31 13:00:00</c:v>
                </c:pt>
                <c:pt idx="2933">
                  <c:v> 2020/01/31 13:15:01</c:v>
                </c:pt>
                <c:pt idx="2934">
                  <c:v> 2020/01/31 13:30:01</c:v>
                </c:pt>
                <c:pt idx="2935">
                  <c:v> 2020/01/31 13:45:00</c:v>
                </c:pt>
                <c:pt idx="2936">
                  <c:v> 2020/01/31 14:00:00</c:v>
                </c:pt>
                <c:pt idx="2937">
                  <c:v> 2020/01/31 14:15:00</c:v>
                </c:pt>
                <c:pt idx="2938">
                  <c:v> 2020/01/31 14:30:01</c:v>
                </c:pt>
                <c:pt idx="2939">
                  <c:v> 2020/01/31 14:45:01</c:v>
                </c:pt>
                <c:pt idx="2940">
                  <c:v> 2020/01/31 15:00:00</c:v>
                </c:pt>
                <c:pt idx="2941">
                  <c:v> 2020/01/31 15:15:00</c:v>
                </c:pt>
                <c:pt idx="2942">
                  <c:v> 2020/01/31 15:30:00</c:v>
                </c:pt>
                <c:pt idx="2943">
                  <c:v> 2020/01/31 15:45:00</c:v>
                </c:pt>
                <c:pt idx="2944">
                  <c:v> 2020/01/31 16:00:00</c:v>
                </c:pt>
                <c:pt idx="2945">
                  <c:v> 2020/01/31 16:15:00</c:v>
                </c:pt>
                <c:pt idx="2946">
                  <c:v> 2020/01/31 16:30:08</c:v>
                </c:pt>
                <c:pt idx="2947">
                  <c:v> 2020/01/31 16:45:00</c:v>
                </c:pt>
                <c:pt idx="2948">
                  <c:v> 2020/01/31 17:00:00</c:v>
                </c:pt>
                <c:pt idx="2949">
                  <c:v> 2020/01/31 17:15:00</c:v>
                </c:pt>
                <c:pt idx="2950">
                  <c:v> 2020/01/31 17:30:00</c:v>
                </c:pt>
                <c:pt idx="2951">
                  <c:v> 2020/01/31 17:45:01</c:v>
                </c:pt>
                <c:pt idx="2952">
                  <c:v> 2020/01/31 18:00:00</c:v>
                </c:pt>
                <c:pt idx="2953">
                  <c:v> 2020/01/31 18:15:00</c:v>
                </c:pt>
                <c:pt idx="2954">
                  <c:v> 2020/01/31 18:30:00</c:v>
                </c:pt>
                <c:pt idx="2955">
                  <c:v> 2020/01/31 18:45:00</c:v>
                </c:pt>
                <c:pt idx="2956">
                  <c:v> 2020/01/31 19:00:00</c:v>
                </c:pt>
                <c:pt idx="2957">
                  <c:v> 2020/01/31 19:15:00</c:v>
                </c:pt>
                <c:pt idx="2958">
                  <c:v> 2020/01/31 19:30:00</c:v>
                </c:pt>
                <c:pt idx="2959">
                  <c:v> 2020/01/31 19:45:00</c:v>
                </c:pt>
                <c:pt idx="2960">
                  <c:v> 2020/01/31 20:00:00</c:v>
                </c:pt>
                <c:pt idx="2961">
                  <c:v> 2020/01/31 20:15:00</c:v>
                </c:pt>
                <c:pt idx="2962">
                  <c:v> 2020/01/31 20:30:00</c:v>
                </c:pt>
                <c:pt idx="2963">
                  <c:v> 2020/01/31 20:45:00</c:v>
                </c:pt>
                <c:pt idx="2964">
                  <c:v> 2020/01/31 21:00:00</c:v>
                </c:pt>
                <c:pt idx="2965">
                  <c:v> 2020/01/31 21:15:00</c:v>
                </c:pt>
                <c:pt idx="2966">
                  <c:v> 2020/01/31 21:30:00</c:v>
                </c:pt>
                <c:pt idx="2967">
                  <c:v> 2020/01/31 21:45:00</c:v>
                </c:pt>
                <c:pt idx="2968">
                  <c:v> 2020/01/31 22:00:00</c:v>
                </c:pt>
                <c:pt idx="2969">
                  <c:v> 2020/01/31 22:15:01</c:v>
                </c:pt>
                <c:pt idx="2970">
                  <c:v> 2020/01/31 22:30:00</c:v>
                </c:pt>
                <c:pt idx="2971">
                  <c:v> 2020/01/31 22:45:00</c:v>
                </c:pt>
                <c:pt idx="2972">
                  <c:v> 2020/01/31 23:00:00</c:v>
                </c:pt>
                <c:pt idx="2973">
                  <c:v> 2020/01/31 23:15:00</c:v>
                </c:pt>
                <c:pt idx="2974">
                  <c:v> 2020/01/31 23:30:00</c:v>
                </c:pt>
                <c:pt idx="2975">
                  <c:v> 2020/01/31 23:45:01</c:v>
                </c:pt>
              </c:strCache>
            </c:strRef>
          </c:xVal>
          <c:yVal>
            <c:numRef>
              <c:f>plots!$H$2:$H$2977</c:f>
              <c:numCache>
                <c:formatCode>General</c:formatCode>
                <c:ptCount val="2976"/>
                <c:pt idx="0">
                  <c:v>16930.574387217879</c:v>
                </c:pt>
                <c:pt idx="1">
                  <c:v>18089.560104049084</c:v>
                </c:pt>
                <c:pt idx="2">
                  <c:v>15238.956041178564</c:v>
                </c:pt>
                <c:pt idx="3">
                  <c:v>16102.314696888148</c:v>
                </c:pt>
                <c:pt idx="4">
                  <c:v>17197.013041938728</c:v>
                </c:pt>
                <c:pt idx="5">
                  <c:v>14706.119945956078</c:v>
                </c:pt>
                <c:pt idx="6">
                  <c:v>13599.148257455168</c:v>
                </c:pt>
                <c:pt idx="7">
                  <c:v>14868.443850258418</c:v>
                </c:pt>
                <c:pt idx="8">
                  <c:v>16185.533410969932</c:v>
                </c:pt>
                <c:pt idx="9">
                  <c:v>16316.902887705301</c:v>
                </c:pt>
                <c:pt idx="10">
                  <c:v>15582.619647018708</c:v>
                </c:pt>
                <c:pt idx="11">
                  <c:v>16555.610563252729</c:v>
                </c:pt>
                <c:pt idx="12">
                  <c:v>14576.014934281297</c:v>
                </c:pt>
                <c:pt idx="13">
                  <c:v>14655.807533588333</c:v>
                </c:pt>
                <c:pt idx="14">
                  <c:v>16335.118399159173</c:v>
                </c:pt>
                <c:pt idx="15">
                  <c:v>16545.593291589212</c:v>
                </c:pt>
                <c:pt idx="16">
                  <c:v>15564.872964516302</c:v>
                </c:pt>
                <c:pt idx="17">
                  <c:v>15551.128574089813</c:v>
                </c:pt>
                <c:pt idx="18">
                  <c:v>16750.151151133301</c:v>
                </c:pt>
                <c:pt idx="19">
                  <c:v>13895.91718025127</c:v>
                </c:pt>
                <c:pt idx="20">
                  <c:v>12955.929825838513</c:v>
                </c:pt>
                <c:pt idx="21">
                  <c:v>13972.323981905183</c:v>
                </c:pt>
                <c:pt idx="22">
                  <c:v>12513.633029303393</c:v>
                </c:pt>
                <c:pt idx="23">
                  <c:v>15596.800700236718</c:v>
                </c:pt>
                <c:pt idx="24">
                  <c:v>13622.307044864569</c:v>
                </c:pt>
                <c:pt idx="25">
                  <c:v>12485.918884481234</c:v>
                </c:pt>
                <c:pt idx="26">
                  <c:v>12894.604605164153</c:v>
                </c:pt>
                <c:pt idx="27">
                  <c:v>14412.209296548212</c:v>
                </c:pt>
                <c:pt idx="28">
                  <c:v>13578.314832275697</c:v>
                </c:pt>
                <c:pt idx="29">
                  <c:v>15189.441907944616</c:v>
                </c:pt>
                <c:pt idx="30">
                  <c:v>13942.256716287075</c:v>
                </c:pt>
                <c:pt idx="31">
                  <c:v>13319.802573095945</c:v>
                </c:pt>
                <c:pt idx="32">
                  <c:v>13585.664544985544</c:v>
                </c:pt>
                <c:pt idx="33">
                  <c:v>15075.886857307751</c:v>
                </c:pt>
                <c:pt idx="34">
                  <c:v>14283.741213134672</c:v>
                </c:pt>
                <c:pt idx="35">
                  <c:v>11218.671207107885</c:v>
                </c:pt>
                <c:pt idx="36">
                  <c:v>9159.8601462560273</c:v>
                </c:pt>
                <c:pt idx="37">
                  <c:v>8395.4564042226411</c:v>
                </c:pt>
                <c:pt idx="38">
                  <c:v>8900.7365202697292</c:v>
                </c:pt>
                <c:pt idx="39">
                  <c:v>8434.4548515186962</c:v>
                </c:pt>
                <c:pt idx="40">
                  <c:v>8119.9435840286733</c:v>
                </c:pt>
                <c:pt idx="41">
                  <c:v>8331.6718994628063</c:v>
                </c:pt>
                <c:pt idx="42">
                  <c:v>8208.8220254744538</c:v>
                </c:pt>
                <c:pt idx="43">
                  <c:v>7997.9217628385968</c:v>
                </c:pt>
                <c:pt idx="44">
                  <c:v>7721.7367409496492</c:v>
                </c:pt>
                <c:pt idx="45">
                  <c:v>7426.2140727677079</c:v>
                </c:pt>
                <c:pt idx="46">
                  <c:v>7123.3362659711674</c:v>
                </c:pt>
                <c:pt idx="47">
                  <c:v>6729.180035735857</c:v>
                </c:pt>
                <c:pt idx="48">
                  <c:v>6402.1521697668722</c:v>
                </c:pt>
                <c:pt idx="49">
                  <c:v>6081.2995353013093</c:v>
                </c:pt>
                <c:pt idx="50">
                  <c:v>5709.3072583832927</c:v>
                </c:pt>
                <c:pt idx="51">
                  <c:v>5313.1036181690415</c:v>
                </c:pt>
                <c:pt idx="52">
                  <c:v>5032.7766355712511</c:v>
                </c:pt>
                <c:pt idx="53">
                  <c:v>4734.8866147033914</c:v>
                </c:pt>
                <c:pt idx="54">
                  <c:v>4541.2940201566707</c:v>
                </c:pt>
                <c:pt idx="55">
                  <c:v>4381.6477259015974</c:v>
                </c:pt>
                <c:pt idx="56">
                  <c:v>4191.3614567118193</c:v>
                </c:pt>
                <c:pt idx="57">
                  <c:v>3984.6435206568935</c:v>
                </c:pt>
                <c:pt idx="58">
                  <c:v>3802.3279348424931</c:v>
                </c:pt>
                <c:pt idx="59">
                  <c:v>3651.9746110821447</c:v>
                </c:pt>
                <c:pt idx="60">
                  <c:v>3512.5707797055902</c:v>
                </c:pt>
                <c:pt idx="61">
                  <c:v>3392.6327902628987</c:v>
                </c:pt>
                <c:pt idx="62">
                  <c:v>3253.8629108831674</c:v>
                </c:pt>
                <c:pt idx="63">
                  <c:v>3123.0117899474681</c:v>
                </c:pt>
                <c:pt idx="64">
                  <c:v>2990.7020759265988</c:v>
                </c:pt>
                <c:pt idx="65">
                  <c:v>2897.1122051320144</c:v>
                </c:pt>
                <c:pt idx="66">
                  <c:v>2795.1909451631109</c:v>
                </c:pt>
                <c:pt idx="67">
                  <c:v>2711.0910031335911</c:v>
                </c:pt>
                <c:pt idx="68">
                  <c:v>2756.6188204558644</c:v>
                </c:pt>
                <c:pt idx="69">
                  <c:v>2632.8092814760566</c:v>
                </c:pt>
                <c:pt idx="70">
                  <c:v>2499.589003110279</c:v>
                </c:pt>
                <c:pt idx="71">
                  <c:v>2381.126254280131</c:v>
                </c:pt>
                <c:pt idx="72">
                  <c:v>3560.1860355371064</c:v>
                </c:pt>
                <c:pt idx="73">
                  <c:v>6271.2484411380483</c:v>
                </c:pt>
                <c:pt idx="74">
                  <c:v>7851.0153967066581</c:v>
                </c:pt>
                <c:pt idx="75">
                  <c:v>8214.4934128783316</c:v>
                </c:pt>
                <c:pt idx="76">
                  <c:v>8226.6618044405586</c:v>
                </c:pt>
                <c:pt idx="77">
                  <c:v>8057.904025818616</c:v>
                </c:pt>
                <c:pt idx="78">
                  <c:v>8489.5676367046963</c:v>
                </c:pt>
                <c:pt idx="79">
                  <c:v>8746.7602953478599</c:v>
                </c:pt>
                <c:pt idx="80">
                  <c:v>10989.407676106193</c:v>
                </c:pt>
                <c:pt idx="81">
                  <c:v>10045.244571532194</c:v>
                </c:pt>
                <c:pt idx="82">
                  <c:v>10955.655003434056</c:v>
                </c:pt>
                <c:pt idx="83">
                  <c:v>10782.059347968205</c:v>
                </c:pt>
                <c:pt idx="84">
                  <c:v>12663.49149832924</c:v>
                </c:pt>
                <c:pt idx="85">
                  <c:v>12424.432561103224</c:v>
                </c:pt>
                <c:pt idx="86">
                  <c:v>12783.626412971893</c:v>
                </c:pt>
                <c:pt idx="87">
                  <c:v>12129.83433007173</c:v>
                </c:pt>
                <c:pt idx="88">
                  <c:v>13351.21654073406</c:v>
                </c:pt>
                <c:pt idx="89">
                  <c:v>13743.87486810452</c:v>
                </c:pt>
                <c:pt idx="90">
                  <c:v>13899.898509210305</c:v>
                </c:pt>
                <c:pt idx="91">
                  <c:v>12020.834980530453</c:v>
                </c:pt>
                <c:pt idx="92">
                  <c:v>12558.621429814755</c:v>
                </c:pt>
                <c:pt idx="93">
                  <c:v>14657.578616138826</c:v>
                </c:pt>
                <c:pt idx="94">
                  <c:v>15796.30451209598</c:v>
                </c:pt>
                <c:pt idx="95">
                  <c:v>13568.68343058649</c:v>
                </c:pt>
                <c:pt idx="96">
                  <c:v>12204.604046235234</c:v>
                </c:pt>
                <c:pt idx="97">
                  <c:v>13925.067593510321</c:v>
                </c:pt>
                <c:pt idx="98">
                  <c:v>15046.060897207492</c:v>
                </c:pt>
                <c:pt idx="99">
                  <c:v>13778.751749608029</c:v>
                </c:pt>
                <c:pt idx="100">
                  <c:v>12946.066009741722</c:v>
                </c:pt>
                <c:pt idx="101">
                  <c:v>13302.444522032969</c:v>
                </c:pt>
                <c:pt idx="102">
                  <c:v>17106.255723745533</c:v>
                </c:pt>
                <c:pt idx="103">
                  <c:v>12994.734783276144</c:v>
                </c:pt>
                <c:pt idx="104">
                  <c:v>12438.423872580621</c:v>
                </c:pt>
                <c:pt idx="105">
                  <c:v>11273.215066002151</c:v>
                </c:pt>
                <c:pt idx="106">
                  <c:v>11748.466290466347</c:v>
                </c:pt>
                <c:pt idx="107">
                  <c:v>12894.448559233208</c:v>
                </c:pt>
                <c:pt idx="108">
                  <c:v>14748.104397595758</c:v>
                </c:pt>
                <c:pt idx="109">
                  <c:v>13982.765813654369</c:v>
                </c:pt>
                <c:pt idx="110">
                  <c:v>11122.957443202151</c:v>
                </c:pt>
                <c:pt idx="111">
                  <c:v>15470.629449994805</c:v>
                </c:pt>
                <c:pt idx="112">
                  <c:v>17631.686960593303</c:v>
                </c:pt>
                <c:pt idx="113">
                  <c:v>14983.735128494071</c:v>
                </c:pt>
                <c:pt idx="114">
                  <c:v>13157.049392497447</c:v>
                </c:pt>
                <c:pt idx="115">
                  <c:v>15521.254819517411</c:v>
                </c:pt>
                <c:pt idx="116">
                  <c:v>16118.037423785514</c:v>
                </c:pt>
                <c:pt idx="117">
                  <c:v>14991.238095241433</c:v>
                </c:pt>
                <c:pt idx="118">
                  <c:v>16918.591571228455</c:v>
                </c:pt>
                <c:pt idx="119">
                  <c:v>15384.26477016922</c:v>
                </c:pt>
                <c:pt idx="120">
                  <c:v>15047.491999111611</c:v>
                </c:pt>
                <c:pt idx="121">
                  <c:v>13536.054164526955</c:v>
                </c:pt>
                <c:pt idx="122">
                  <c:v>14173.844392193203</c:v>
                </c:pt>
                <c:pt idx="123">
                  <c:v>19025.789329081574</c:v>
                </c:pt>
                <c:pt idx="124">
                  <c:v>17372.232515464144</c:v>
                </c:pt>
                <c:pt idx="125">
                  <c:v>17593.486013351692</c:v>
                </c:pt>
                <c:pt idx="126">
                  <c:v>15306.92393229154</c:v>
                </c:pt>
                <c:pt idx="127">
                  <c:v>13913.068050430413</c:v>
                </c:pt>
                <c:pt idx="128">
                  <c:v>16478.014006683137</c:v>
                </c:pt>
                <c:pt idx="129">
                  <c:v>14392.442395598102</c:v>
                </c:pt>
                <c:pt idx="130">
                  <c:v>12303.392998724423</c:v>
                </c:pt>
                <c:pt idx="131">
                  <c:v>16591.485068532311</c:v>
                </c:pt>
                <c:pt idx="132">
                  <c:v>12856.331873733956</c:v>
                </c:pt>
                <c:pt idx="133">
                  <c:v>8868.6965934028703</c:v>
                </c:pt>
                <c:pt idx="134">
                  <c:v>8074.3833304881509</c:v>
                </c:pt>
                <c:pt idx="135">
                  <c:v>7938.0725277669808</c:v>
                </c:pt>
                <c:pt idx="136">
                  <c:v>8295.941193984796</c:v>
                </c:pt>
                <c:pt idx="137">
                  <c:v>8029.4029086652145</c:v>
                </c:pt>
                <c:pt idx="138">
                  <c:v>7959.3326610261465</c:v>
                </c:pt>
                <c:pt idx="139">
                  <c:v>7971.0894975214796</c:v>
                </c:pt>
                <c:pt idx="140">
                  <c:v>7735.0136303839417</c:v>
                </c:pt>
                <c:pt idx="141">
                  <c:v>7516.2681914782534</c:v>
                </c:pt>
                <c:pt idx="142">
                  <c:v>7244.4503579060711</c:v>
                </c:pt>
                <c:pt idx="143">
                  <c:v>6869.6193554548072</c:v>
                </c:pt>
                <c:pt idx="144">
                  <c:v>6447.4613644522306</c:v>
                </c:pt>
                <c:pt idx="145">
                  <c:v>6151.7440473225624</c:v>
                </c:pt>
                <c:pt idx="146">
                  <c:v>5750.8456860336719</c:v>
                </c:pt>
                <c:pt idx="147">
                  <c:v>5460.7372398019852</c:v>
                </c:pt>
                <c:pt idx="148">
                  <c:v>5191.4419848766256</c:v>
                </c:pt>
                <c:pt idx="149">
                  <c:v>4852.0649691762765</c:v>
                </c:pt>
                <c:pt idx="150">
                  <c:v>4566.289559543281</c:v>
                </c:pt>
                <c:pt idx="151">
                  <c:v>4373.6068831808452</c:v>
                </c:pt>
                <c:pt idx="152">
                  <c:v>4118.5117498878317</c:v>
                </c:pt>
                <c:pt idx="153">
                  <c:v>3921.9147466013287</c:v>
                </c:pt>
                <c:pt idx="154">
                  <c:v>3708.6184817773719</c:v>
                </c:pt>
                <c:pt idx="155">
                  <c:v>3559.9705369509911</c:v>
                </c:pt>
                <c:pt idx="156">
                  <c:v>3359.0073491096236</c:v>
                </c:pt>
                <c:pt idx="157">
                  <c:v>3189.8476321718449</c:v>
                </c:pt>
                <c:pt idx="158">
                  <c:v>3036.2848340278438</c:v>
                </c:pt>
                <c:pt idx="159">
                  <c:v>2865.311330940312</c:v>
                </c:pt>
                <c:pt idx="160">
                  <c:v>2692.011349525656</c:v>
                </c:pt>
                <c:pt idx="161">
                  <c:v>4874.9429352958068</c:v>
                </c:pt>
                <c:pt idx="162">
                  <c:v>6589.1102913942022</c:v>
                </c:pt>
                <c:pt idx="163">
                  <c:v>7795.0415286015113</c:v>
                </c:pt>
                <c:pt idx="164">
                  <c:v>7811.2226798018773</c:v>
                </c:pt>
                <c:pt idx="165">
                  <c:v>8732.4500891800635</c:v>
                </c:pt>
                <c:pt idx="166">
                  <c:v>8253.8261437553938</c:v>
                </c:pt>
                <c:pt idx="167">
                  <c:v>8370.6361489173287</c:v>
                </c:pt>
                <c:pt idx="168">
                  <c:v>8807.322706500081</c:v>
                </c:pt>
                <c:pt idx="169">
                  <c:v>9198.3842571976256</c:v>
                </c:pt>
                <c:pt idx="170">
                  <c:v>10500.492437031411</c:v>
                </c:pt>
                <c:pt idx="171">
                  <c:v>10720.955434086902</c:v>
                </c:pt>
                <c:pt idx="172">
                  <c:v>11169.944939017723</c:v>
                </c:pt>
                <c:pt idx="173">
                  <c:v>12572.943730098756</c:v>
                </c:pt>
                <c:pt idx="174">
                  <c:v>11550.474696631465</c:v>
                </c:pt>
                <c:pt idx="175">
                  <c:v>14419.185178549089</c:v>
                </c:pt>
                <c:pt idx="176">
                  <c:v>13420.320853130643</c:v>
                </c:pt>
                <c:pt idx="177">
                  <c:v>13408.677632468332</c:v>
                </c:pt>
                <c:pt idx="178">
                  <c:v>14947.354227589503</c:v>
                </c:pt>
                <c:pt idx="179">
                  <c:v>10902.342019471731</c:v>
                </c:pt>
                <c:pt idx="180">
                  <c:v>13520.194825466982</c:v>
                </c:pt>
                <c:pt idx="181">
                  <c:v>12591.067772435848</c:v>
                </c:pt>
                <c:pt idx="182">
                  <c:v>13478.575585381381</c:v>
                </c:pt>
                <c:pt idx="183">
                  <c:v>12567.801538622478</c:v>
                </c:pt>
                <c:pt idx="184">
                  <c:v>16057.551717780847</c:v>
                </c:pt>
                <c:pt idx="185">
                  <c:v>14207.820057941472</c:v>
                </c:pt>
                <c:pt idx="186">
                  <c:v>14052.969670484297</c:v>
                </c:pt>
                <c:pt idx="187">
                  <c:v>14886.23035490407</c:v>
                </c:pt>
                <c:pt idx="188">
                  <c:v>17807.010443991821</c:v>
                </c:pt>
                <c:pt idx="189">
                  <c:v>15267.778836102962</c:v>
                </c:pt>
                <c:pt idx="190">
                  <c:v>14441.691644217348</c:v>
                </c:pt>
                <c:pt idx="191">
                  <c:v>15092.014482994289</c:v>
                </c:pt>
                <c:pt idx="192">
                  <c:v>15133.159932677961</c:v>
                </c:pt>
                <c:pt idx="193">
                  <c:v>12891.071500717315</c:v>
                </c:pt>
                <c:pt idx="194">
                  <c:v>16916.315806515875</c:v>
                </c:pt>
                <c:pt idx="195">
                  <c:v>15618.392070497106</c:v>
                </c:pt>
                <c:pt idx="196">
                  <c:v>13092.7338342847</c:v>
                </c:pt>
                <c:pt idx="197">
                  <c:v>17433.656476870354</c:v>
                </c:pt>
                <c:pt idx="198">
                  <c:v>16381.344171529652</c:v>
                </c:pt>
                <c:pt idx="199">
                  <c:v>14734.59398443755</c:v>
                </c:pt>
                <c:pt idx="200">
                  <c:v>14656.248856024455</c:v>
                </c:pt>
                <c:pt idx="201">
                  <c:v>18765.230073123283</c:v>
                </c:pt>
                <c:pt idx="202">
                  <c:v>13612.732857178722</c:v>
                </c:pt>
                <c:pt idx="203">
                  <c:v>16160.022315961551</c:v>
                </c:pt>
                <c:pt idx="204">
                  <c:v>14113.695877706468</c:v>
                </c:pt>
                <c:pt idx="205">
                  <c:v>17398.111670210255</c:v>
                </c:pt>
                <c:pt idx="206">
                  <c:v>14815.929641800518</c:v>
                </c:pt>
                <c:pt idx="207">
                  <c:v>14362.552031595365</c:v>
                </c:pt>
                <c:pt idx="208">
                  <c:v>16689.364307786731</c:v>
                </c:pt>
                <c:pt idx="209">
                  <c:v>14887.010909940411</c:v>
                </c:pt>
                <c:pt idx="210">
                  <c:v>18675.628783279186</c:v>
                </c:pt>
                <c:pt idx="211">
                  <c:v>15221.133755246872</c:v>
                </c:pt>
                <c:pt idx="212">
                  <c:v>18268.825049178886</c:v>
                </c:pt>
                <c:pt idx="213">
                  <c:v>18595.354143147324</c:v>
                </c:pt>
                <c:pt idx="214">
                  <c:v>14665.177765985394</c:v>
                </c:pt>
                <c:pt idx="215">
                  <c:v>15555.724345365268</c:v>
                </c:pt>
                <c:pt idx="216">
                  <c:v>12346.753850214373</c:v>
                </c:pt>
                <c:pt idx="217">
                  <c:v>18877.046634187853</c:v>
                </c:pt>
                <c:pt idx="218">
                  <c:v>16368.553308617815</c:v>
                </c:pt>
                <c:pt idx="219">
                  <c:v>13915.464888872782</c:v>
                </c:pt>
                <c:pt idx="220">
                  <c:v>16832.236457800042</c:v>
                </c:pt>
                <c:pt idx="221">
                  <c:v>14794.887473786686</c:v>
                </c:pt>
                <c:pt idx="222">
                  <c:v>16345.886015565016</c:v>
                </c:pt>
                <c:pt idx="223">
                  <c:v>17256.061569855945</c:v>
                </c:pt>
                <c:pt idx="224">
                  <c:v>13425.101372023413</c:v>
                </c:pt>
                <c:pt idx="225">
                  <c:v>17455.528562592899</c:v>
                </c:pt>
                <c:pt idx="226">
                  <c:v>14974.400274526912</c:v>
                </c:pt>
                <c:pt idx="227">
                  <c:v>14619.417269807307</c:v>
                </c:pt>
                <c:pt idx="228">
                  <c:v>15830.987271428017</c:v>
                </c:pt>
                <c:pt idx="229">
                  <c:v>11384.884018857461</c:v>
                </c:pt>
                <c:pt idx="230">
                  <c:v>11264.67315972586</c:v>
                </c:pt>
                <c:pt idx="231">
                  <c:v>9823.138299166636</c:v>
                </c:pt>
                <c:pt idx="232">
                  <c:v>10561.573876031505</c:v>
                </c:pt>
                <c:pt idx="233">
                  <c:v>8326.4527497898198</c:v>
                </c:pt>
                <c:pt idx="234">
                  <c:v>10091.580426677463</c:v>
                </c:pt>
                <c:pt idx="235">
                  <c:v>8384.8646850587393</c:v>
                </c:pt>
                <c:pt idx="236">
                  <c:v>7982.5791646883263</c:v>
                </c:pt>
                <c:pt idx="237">
                  <c:v>8561.0583400579198</c:v>
                </c:pt>
                <c:pt idx="238">
                  <c:v>8637.9258222492044</c:v>
                </c:pt>
                <c:pt idx="239">
                  <c:v>8150.9924455670389</c:v>
                </c:pt>
                <c:pt idx="240">
                  <c:v>8050.0148204351099</c:v>
                </c:pt>
                <c:pt idx="241">
                  <c:v>8594.5467757170918</c:v>
                </c:pt>
                <c:pt idx="242">
                  <c:v>8413.0711368751981</c:v>
                </c:pt>
                <c:pt idx="243">
                  <c:v>8069.9619194809165</c:v>
                </c:pt>
                <c:pt idx="244">
                  <c:v>8166.8359013990448</c:v>
                </c:pt>
                <c:pt idx="245">
                  <c:v>8456.6094804831737</c:v>
                </c:pt>
                <c:pt idx="246">
                  <c:v>8431.7617260526476</c:v>
                </c:pt>
                <c:pt idx="247">
                  <c:v>8127.6850592245491</c:v>
                </c:pt>
                <c:pt idx="248">
                  <c:v>8416.8161186206707</c:v>
                </c:pt>
                <c:pt idx="249">
                  <c:v>8554.8931372268034</c:v>
                </c:pt>
                <c:pt idx="250">
                  <c:v>8413.3363193669393</c:v>
                </c:pt>
                <c:pt idx="251">
                  <c:v>8127.0492739725842</c:v>
                </c:pt>
                <c:pt idx="252">
                  <c:v>8387.4626812036531</c:v>
                </c:pt>
                <c:pt idx="253">
                  <c:v>8621.1746036391978</c:v>
                </c:pt>
                <c:pt idx="254">
                  <c:v>9280.1508906992458</c:v>
                </c:pt>
                <c:pt idx="255">
                  <c:v>7887.0330436778995</c:v>
                </c:pt>
                <c:pt idx="256">
                  <c:v>8714.5287563689562</c:v>
                </c:pt>
                <c:pt idx="257">
                  <c:v>8703.1024084203855</c:v>
                </c:pt>
                <c:pt idx="258">
                  <c:v>8539.8981122974674</c:v>
                </c:pt>
                <c:pt idx="259">
                  <c:v>8164.5518400591245</c:v>
                </c:pt>
                <c:pt idx="260">
                  <c:v>8002.9572274277471</c:v>
                </c:pt>
                <c:pt idx="261">
                  <c:v>8577.7209113906665</c:v>
                </c:pt>
                <c:pt idx="262">
                  <c:v>8549.1851736986464</c:v>
                </c:pt>
                <c:pt idx="263">
                  <c:v>8341.0309080141669</c:v>
                </c:pt>
                <c:pt idx="264">
                  <c:v>10780.789566667139</c:v>
                </c:pt>
                <c:pt idx="265">
                  <c:v>11934.387627447484</c:v>
                </c:pt>
                <c:pt idx="266">
                  <c:v>13078.791848800345</c:v>
                </c:pt>
                <c:pt idx="267">
                  <c:v>10324.01290884658</c:v>
                </c:pt>
                <c:pt idx="268">
                  <c:v>11559.869523291602</c:v>
                </c:pt>
                <c:pt idx="269">
                  <c:v>13413.269704888808</c:v>
                </c:pt>
                <c:pt idx="270">
                  <c:v>12694.528828263419</c:v>
                </c:pt>
                <c:pt idx="271">
                  <c:v>12748.248920960972</c:v>
                </c:pt>
                <c:pt idx="272">
                  <c:v>16263.687351930739</c:v>
                </c:pt>
                <c:pt idx="273">
                  <c:v>13394.04921811611</c:v>
                </c:pt>
                <c:pt idx="274">
                  <c:v>12295.342024185535</c:v>
                </c:pt>
                <c:pt idx="275">
                  <c:v>13358.508006196471</c:v>
                </c:pt>
                <c:pt idx="276">
                  <c:v>13165.494603877301</c:v>
                </c:pt>
                <c:pt idx="277">
                  <c:v>14648.716102049011</c:v>
                </c:pt>
                <c:pt idx="278">
                  <c:v>14728.631502389237</c:v>
                </c:pt>
                <c:pt idx="279">
                  <c:v>12721.807010110508</c:v>
                </c:pt>
                <c:pt idx="280">
                  <c:v>12226.070290360136</c:v>
                </c:pt>
                <c:pt idx="281">
                  <c:v>16751.629466096085</c:v>
                </c:pt>
                <c:pt idx="282">
                  <c:v>12707.455085260999</c:v>
                </c:pt>
                <c:pt idx="283">
                  <c:v>15579.997060506757</c:v>
                </c:pt>
                <c:pt idx="284">
                  <c:v>16585.224458938628</c:v>
                </c:pt>
                <c:pt idx="285">
                  <c:v>16213.074026221326</c:v>
                </c:pt>
                <c:pt idx="286">
                  <c:v>13066.271023648362</c:v>
                </c:pt>
                <c:pt idx="287">
                  <c:v>17404.26427629789</c:v>
                </c:pt>
                <c:pt idx="288">
                  <c:v>14862.162232136145</c:v>
                </c:pt>
                <c:pt idx="289">
                  <c:v>14189.710212708205</c:v>
                </c:pt>
                <c:pt idx="290">
                  <c:v>14072.124603660681</c:v>
                </c:pt>
                <c:pt idx="291">
                  <c:v>15702.116462737726</c:v>
                </c:pt>
                <c:pt idx="292">
                  <c:v>13495.235634494169</c:v>
                </c:pt>
                <c:pt idx="293">
                  <c:v>16248.759400233719</c:v>
                </c:pt>
                <c:pt idx="294">
                  <c:v>13538.653811716747</c:v>
                </c:pt>
                <c:pt idx="295">
                  <c:v>17018.666259428752</c:v>
                </c:pt>
                <c:pt idx="296">
                  <c:v>15870.912174474131</c:v>
                </c:pt>
                <c:pt idx="297">
                  <c:v>14913.824460549462</c:v>
                </c:pt>
                <c:pt idx="298">
                  <c:v>14381.009552581048</c:v>
                </c:pt>
                <c:pt idx="299">
                  <c:v>15427.654653152094</c:v>
                </c:pt>
                <c:pt idx="300">
                  <c:v>14477.443558417719</c:v>
                </c:pt>
                <c:pt idx="301">
                  <c:v>15815.266960049496</c:v>
                </c:pt>
                <c:pt idx="302">
                  <c:v>12854.684775749864</c:v>
                </c:pt>
                <c:pt idx="303">
                  <c:v>16656.058746127179</c:v>
                </c:pt>
                <c:pt idx="304">
                  <c:v>14201.774981717823</c:v>
                </c:pt>
                <c:pt idx="305">
                  <c:v>13828.34205073969</c:v>
                </c:pt>
                <c:pt idx="306">
                  <c:v>12189.406401012815</c:v>
                </c:pt>
                <c:pt idx="307">
                  <c:v>17730.650714386771</c:v>
                </c:pt>
                <c:pt idx="308">
                  <c:v>12879.660735161073</c:v>
                </c:pt>
                <c:pt idx="309">
                  <c:v>16988.342645825905</c:v>
                </c:pt>
                <c:pt idx="310">
                  <c:v>17642.828883936429</c:v>
                </c:pt>
                <c:pt idx="311">
                  <c:v>15723.306146588817</c:v>
                </c:pt>
                <c:pt idx="312">
                  <c:v>15563.621568959563</c:v>
                </c:pt>
                <c:pt idx="313">
                  <c:v>14071.26550457769</c:v>
                </c:pt>
                <c:pt idx="314">
                  <c:v>12530.855212528551</c:v>
                </c:pt>
                <c:pt idx="315">
                  <c:v>14213.887195116153</c:v>
                </c:pt>
                <c:pt idx="316">
                  <c:v>18158.360431458659</c:v>
                </c:pt>
                <c:pt idx="317">
                  <c:v>14081.711703981322</c:v>
                </c:pt>
                <c:pt idx="318">
                  <c:v>14767.948153724339</c:v>
                </c:pt>
                <c:pt idx="319">
                  <c:v>17404.027817080536</c:v>
                </c:pt>
                <c:pt idx="320">
                  <c:v>13352.321733459614</c:v>
                </c:pt>
                <c:pt idx="321">
                  <c:v>16108.877838115515</c:v>
                </c:pt>
                <c:pt idx="322">
                  <c:v>14420.838834513354</c:v>
                </c:pt>
                <c:pt idx="323">
                  <c:v>14044.955897894381</c:v>
                </c:pt>
                <c:pt idx="324">
                  <c:v>11745.724204591856</c:v>
                </c:pt>
                <c:pt idx="325">
                  <c:v>11185.734128486076</c:v>
                </c:pt>
                <c:pt idx="326">
                  <c:v>10015.381167249909</c:v>
                </c:pt>
                <c:pt idx="327">
                  <c:v>8780.370878552194</c:v>
                </c:pt>
                <c:pt idx="328">
                  <c:v>8352.1606209084239</c:v>
                </c:pt>
                <c:pt idx="329">
                  <c:v>8059.1753257581986</c:v>
                </c:pt>
                <c:pt idx="330">
                  <c:v>8253.1497841945165</c:v>
                </c:pt>
                <c:pt idx="331">
                  <c:v>8637.1340191059717</c:v>
                </c:pt>
                <c:pt idx="332">
                  <c:v>8381.9696613725428</c:v>
                </c:pt>
                <c:pt idx="333">
                  <c:v>8130.3439407998794</c:v>
                </c:pt>
                <c:pt idx="334">
                  <c:v>8221.8666530790942</c:v>
                </c:pt>
                <c:pt idx="335">
                  <c:v>8208.2998963545433</c:v>
                </c:pt>
                <c:pt idx="336">
                  <c:v>8392.6594621346394</c:v>
                </c:pt>
                <c:pt idx="337">
                  <c:v>8285.4557827425324</c:v>
                </c:pt>
                <c:pt idx="338">
                  <c:v>8196.2548274737364</c:v>
                </c:pt>
                <c:pt idx="339">
                  <c:v>8159.6854109558672</c:v>
                </c:pt>
                <c:pt idx="340">
                  <c:v>8205.8024948020648</c:v>
                </c:pt>
                <c:pt idx="341">
                  <c:v>8340.887732055633</c:v>
                </c:pt>
                <c:pt idx="342">
                  <c:v>8287.9159820437635</c:v>
                </c:pt>
                <c:pt idx="343">
                  <c:v>8087.3868414796652</c:v>
                </c:pt>
                <c:pt idx="344">
                  <c:v>8188.6677622793777</c:v>
                </c:pt>
                <c:pt idx="345">
                  <c:v>8517.0168985803903</c:v>
                </c:pt>
                <c:pt idx="346">
                  <c:v>8154.3363509811197</c:v>
                </c:pt>
                <c:pt idx="347">
                  <c:v>7969.4149657759053</c:v>
                </c:pt>
                <c:pt idx="348">
                  <c:v>9475.7242458964047</c:v>
                </c:pt>
                <c:pt idx="349">
                  <c:v>8544.5168790344669</c:v>
                </c:pt>
                <c:pt idx="350">
                  <c:v>8254.1073869351349</c:v>
                </c:pt>
                <c:pt idx="351">
                  <c:v>8075.9490977236046</c:v>
                </c:pt>
                <c:pt idx="352">
                  <c:v>8507.8413574765946</c:v>
                </c:pt>
                <c:pt idx="353">
                  <c:v>8645.6185952333053</c:v>
                </c:pt>
                <c:pt idx="354">
                  <c:v>8483.2075669551978</c:v>
                </c:pt>
                <c:pt idx="355">
                  <c:v>8184.6042970301896</c:v>
                </c:pt>
                <c:pt idx="356">
                  <c:v>7951.2584147711459</c:v>
                </c:pt>
                <c:pt idx="357">
                  <c:v>8442.3400638831808</c:v>
                </c:pt>
                <c:pt idx="358">
                  <c:v>8551.2041977319986</c:v>
                </c:pt>
                <c:pt idx="359">
                  <c:v>8396.0640949504432</c:v>
                </c:pt>
                <c:pt idx="360">
                  <c:v>8362.4438263653956</c:v>
                </c:pt>
                <c:pt idx="361">
                  <c:v>8286.3225630101606</c:v>
                </c:pt>
                <c:pt idx="362">
                  <c:v>7990.8353542207824</c:v>
                </c:pt>
                <c:pt idx="363">
                  <c:v>8563.6266612121199</c:v>
                </c:pt>
                <c:pt idx="364">
                  <c:v>9148.9918333305141</c:v>
                </c:pt>
                <c:pt idx="365">
                  <c:v>12640.674640937248</c:v>
                </c:pt>
                <c:pt idx="366">
                  <c:v>9650.8716835727446</c:v>
                </c:pt>
                <c:pt idx="367">
                  <c:v>13034.066634284927</c:v>
                </c:pt>
                <c:pt idx="368">
                  <c:v>10826.089865541426</c:v>
                </c:pt>
                <c:pt idx="369">
                  <c:v>11559.144795552547</c:v>
                </c:pt>
                <c:pt idx="370">
                  <c:v>13163.773885365576</c:v>
                </c:pt>
                <c:pt idx="371">
                  <c:v>11612.009310409529</c:v>
                </c:pt>
                <c:pt idx="372">
                  <c:v>12275.729666679619</c:v>
                </c:pt>
                <c:pt idx="373">
                  <c:v>16266.38867152061</c:v>
                </c:pt>
                <c:pt idx="374">
                  <c:v>11067.74108183538</c:v>
                </c:pt>
                <c:pt idx="375">
                  <c:v>10580.470166069565</c:v>
                </c:pt>
                <c:pt idx="376">
                  <c:v>11620.085194375117</c:v>
                </c:pt>
                <c:pt idx="377">
                  <c:v>13353.53046050682</c:v>
                </c:pt>
                <c:pt idx="378">
                  <c:v>12701.925725721589</c:v>
                </c:pt>
                <c:pt idx="379">
                  <c:v>11416.070119620155</c:v>
                </c:pt>
                <c:pt idx="380">
                  <c:v>11177.531304361497</c:v>
                </c:pt>
                <c:pt idx="381">
                  <c:v>12811.524875737734</c:v>
                </c:pt>
                <c:pt idx="382">
                  <c:v>11875.997948307757</c:v>
                </c:pt>
                <c:pt idx="383">
                  <c:v>14525.062812610278</c:v>
                </c:pt>
                <c:pt idx="384">
                  <c:v>11632.963396399991</c:v>
                </c:pt>
                <c:pt idx="385">
                  <c:v>12164.646876171697</c:v>
                </c:pt>
                <c:pt idx="386">
                  <c:v>11737.637612722945</c:v>
                </c:pt>
                <c:pt idx="387">
                  <c:v>13314.997396576582</c:v>
                </c:pt>
                <c:pt idx="388">
                  <c:v>13916.087976243891</c:v>
                </c:pt>
                <c:pt idx="389">
                  <c:v>13097.092744036792</c:v>
                </c:pt>
                <c:pt idx="390">
                  <c:v>14211.964839946402</c:v>
                </c:pt>
                <c:pt idx="391">
                  <c:v>12686.737717273008</c:v>
                </c:pt>
                <c:pt idx="392">
                  <c:v>12344.569208861338</c:v>
                </c:pt>
                <c:pt idx="393">
                  <c:v>12784.16358025256</c:v>
                </c:pt>
                <c:pt idx="394">
                  <c:v>10805.606518402541</c:v>
                </c:pt>
                <c:pt idx="395">
                  <c:v>13868.100821589112</c:v>
                </c:pt>
                <c:pt idx="396">
                  <c:v>14096.981703185356</c:v>
                </c:pt>
                <c:pt idx="397">
                  <c:v>14783.309724200584</c:v>
                </c:pt>
                <c:pt idx="398">
                  <c:v>13065.041358738867</c:v>
                </c:pt>
                <c:pt idx="399">
                  <c:v>13254.484701306556</c:v>
                </c:pt>
                <c:pt idx="400">
                  <c:v>14378.599869905054</c:v>
                </c:pt>
                <c:pt idx="401">
                  <c:v>15940.654248531777</c:v>
                </c:pt>
                <c:pt idx="402">
                  <c:v>11152.059782774872</c:v>
                </c:pt>
                <c:pt idx="403">
                  <c:v>13207.434631726503</c:v>
                </c:pt>
                <c:pt idx="404">
                  <c:v>15761.455771775531</c:v>
                </c:pt>
                <c:pt idx="405">
                  <c:v>15106.120205842424</c:v>
                </c:pt>
                <c:pt idx="406">
                  <c:v>12901.093796276542</c:v>
                </c:pt>
                <c:pt idx="407">
                  <c:v>13825.597340222072</c:v>
                </c:pt>
                <c:pt idx="408">
                  <c:v>14915.447743348466</c:v>
                </c:pt>
                <c:pt idx="409">
                  <c:v>13146.384234775354</c:v>
                </c:pt>
                <c:pt idx="410">
                  <c:v>10692.615643571633</c:v>
                </c:pt>
                <c:pt idx="411">
                  <c:v>12749.635182622838</c:v>
                </c:pt>
                <c:pt idx="412">
                  <c:v>13571.257617500254</c:v>
                </c:pt>
                <c:pt idx="413">
                  <c:v>11110.412331365775</c:v>
                </c:pt>
                <c:pt idx="414">
                  <c:v>13738.522284591148</c:v>
                </c:pt>
                <c:pt idx="415">
                  <c:v>11025.246157084339</c:v>
                </c:pt>
                <c:pt idx="416">
                  <c:v>12303.895426573603</c:v>
                </c:pt>
                <c:pt idx="417">
                  <c:v>14888.42540229989</c:v>
                </c:pt>
                <c:pt idx="418">
                  <c:v>14562.153313417104</c:v>
                </c:pt>
                <c:pt idx="419">
                  <c:v>12092.149954019404</c:v>
                </c:pt>
                <c:pt idx="420">
                  <c:v>9129.5167166540377</c:v>
                </c:pt>
                <c:pt idx="421">
                  <c:v>8248.8993181240785</c:v>
                </c:pt>
                <c:pt idx="422">
                  <c:v>7842.9151416609693</c:v>
                </c:pt>
                <c:pt idx="423">
                  <c:v>7783.7712800048002</c:v>
                </c:pt>
                <c:pt idx="424">
                  <c:v>8600.4329375834823</c:v>
                </c:pt>
                <c:pt idx="425">
                  <c:v>8390.2958014105006</c:v>
                </c:pt>
                <c:pt idx="426">
                  <c:v>8493.3437810068062</c:v>
                </c:pt>
                <c:pt idx="427">
                  <c:v>8446.0752487046957</c:v>
                </c:pt>
                <c:pt idx="428">
                  <c:v>8259.8501751368567</c:v>
                </c:pt>
                <c:pt idx="429">
                  <c:v>8206.0883244461893</c:v>
                </c:pt>
                <c:pt idx="430">
                  <c:v>8124.325160367327</c:v>
                </c:pt>
                <c:pt idx="431">
                  <c:v>7893.5884743447523</c:v>
                </c:pt>
                <c:pt idx="432">
                  <c:v>7754.7459112173265</c:v>
                </c:pt>
                <c:pt idx="433">
                  <c:v>7652.0427103772699</c:v>
                </c:pt>
                <c:pt idx="434">
                  <c:v>7594.2189116333548</c:v>
                </c:pt>
                <c:pt idx="435">
                  <c:v>7597.8940230596545</c:v>
                </c:pt>
                <c:pt idx="436">
                  <c:v>7427.6556943601263</c:v>
                </c:pt>
                <c:pt idx="437">
                  <c:v>7538.3229016473497</c:v>
                </c:pt>
                <c:pt idx="438">
                  <c:v>7590.2279699875371</c:v>
                </c:pt>
                <c:pt idx="439">
                  <c:v>7742.2063253739943</c:v>
                </c:pt>
                <c:pt idx="440">
                  <c:v>7780.3069298807068</c:v>
                </c:pt>
                <c:pt idx="441">
                  <c:v>7958.7212987096618</c:v>
                </c:pt>
                <c:pt idx="442">
                  <c:v>7892.7469546164893</c:v>
                </c:pt>
                <c:pt idx="443">
                  <c:v>7806.8586750261611</c:v>
                </c:pt>
                <c:pt idx="444">
                  <c:v>7986.3458395740263</c:v>
                </c:pt>
                <c:pt idx="445">
                  <c:v>7799.9145617348895</c:v>
                </c:pt>
                <c:pt idx="446">
                  <c:v>8446.7905164373733</c:v>
                </c:pt>
                <c:pt idx="447">
                  <c:v>8379.2966419042332</c:v>
                </c:pt>
                <c:pt idx="448">
                  <c:v>8453.6184972179035</c:v>
                </c:pt>
                <c:pt idx="449">
                  <c:v>8117.3503583449537</c:v>
                </c:pt>
                <c:pt idx="450">
                  <c:v>7874.1571076506289</c:v>
                </c:pt>
                <c:pt idx="451">
                  <c:v>7868.0398839015652</c:v>
                </c:pt>
                <c:pt idx="452">
                  <c:v>7884.3191360790452</c:v>
                </c:pt>
                <c:pt idx="453">
                  <c:v>7901.7787417537393</c:v>
                </c:pt>
                <c:pt idx="454">
                  <c:v>7882.3511096520124</c:v>
                </c:pt>
                <c:pt idx="455">
                  <c:v>7799.8263647778558</c:v>
                </c:pt>
                <c:pt idx="456">
                  <c:v>7840.5441487884837</c:v>
                </c:pt>
                <c:pt idx="457">
                  <c:v>7875.7009224436288</c:v>
                </c:pt>
                <c:pt idx="458">
                  <c:v>8091.6950290200775</c:v>
                </c:pt>
                <c:pt idx="459">
                  <c:v>9326.3098272429561</c:v>
                </c:pt>
                <c:pt idx="460">
                  <c:v>8102.2611139457376</c:v>
                </c:pt>
                <c:pt idx="461">
                  <c:v>10077.370447278903</c:v>
                </c:pt>
                <c:pt idx="462">
                  <c:v>9514.5579304777239</c:v>
                </c:pt>
                <c:pt idx="463">
                  <c:v>9814.9928535097388</c:v>
                </c:pt>
                <c:pt idx="464">
                  <c:v>10045.355818707012</c:v>
                </c:pt>
                <c:pt idx="465">
                  <c:v>9144.0878399360336</c:v>
                </c:pt>
                <c:pt idx="466">
                  <c:v>10482.108908560433</c:v>
                </c:pt>
                <c:pt idx="467">
                  <c:v>9996.5476060220117</c:v>
                </c:pt>
                <c:pt idx="468">
                  <c:v>10290.497621249502</c:v>
                </c:pt>
                <c:pt idx="469">
                  <c:v>10149.562542583091</c:v>
                </c:pt>
                <c:pt idx="470">
                  <c:v>9525.1346640396823</c:v>
                </c:pt>
                <c:pt idx="471">
                  <c:v>10171.701776889602</c:v>
                </c:pt>
                <c:pt idx="472">
                  <c:v>10833.355939561257</c:v>
                </c:pt>
                <c:pt idx="473">
                  <c:v>10438.203624955415</c:v>
                </c:pt>
                <c:pt idx="474">
                  <c:v>10755.219665617671</c:v>
                </c:pt>
                <c:pt idx="475">
                  <c:v>10642.980483111161</c:v>
                </c:pt>
                <c:pt idx="476">
                  <c:v>10537.691687096465</c:v>
                </c:pt>
                <c:pt idx="477">
                  <c:v>11999.271966856597</c:v>
                </c:pt>
                <c:pt idx="478">
                  <c:v>10300.586664745913</c:v>
                </c:pt>
                <c:pt idx="479">
                  <c:v>11220.52741084202</c:v>
                </c:pt>
                <c:pt idx="480">
                  <c:v>10535.593452219866</c:v>
                </c:pt>
                <c:pt idx="481">
                  <c:v>10928.9736412112</c:v>
                </c:pt>
                <c:pt idx="482">
                  <c:v>10759.439350483728</c:v>
                </c:pt>
                <c:pt idx="483">
                  <c:v>11138.460807581478</c:v>
                </c:pt>
                <c:pt idx="484">
                  <c:v>11651.268840845871</c:v>
                </c:pt>
                <c:pt idx="485">
                  <c:v>12669.413675821272</c:v>
                </c:pt>
                <c:pt idx="486">
                  <c:v>13168.1579899975</c:v>
                </c:pt>
                <c:pt idx="487">
                  <c:v>12045.181991710175</c:v>
                </c:pt>
                <c:pt idx="488">
                  <c:v>11584.04545277205</c:v>
                </c:pt>
                <c:pt idx="489">
                  <c:v>12294.381581852422</c:v>
                </c:pt>
                <c:pt idx="490">
                  <c:v>12667.96781637027</c:v>
                </c:pt>
                <c:pt idx="491">
                  <c:v>10850.951710323016</c:v>
                </c:pt>
                <c:pt idx="492">
                  <c:v>10467.258026064863</c:v>
                </c:pt>
                <c:pt idx="493">
                  <c:v>10559.042807313559</c:v>
                </c:pt>
                <c:pt idx="494">
                  <c:v>12263.00737978293</c:v>
                </c:pt>
                <c:pt idx="495">
                  <c:v>11473.493473105689</c:v>
                </c:pt>
                <c:pt idx="496">
                  <c:v>10955.213084284758</c:v>
                </c:pt>
                <c:pt idx="497">
                  <c:v>10659.934896315302</c:v>
                </c:pt>
                <c:pt idx="498">
                  <c:v>12543.209976570193</c:v>
                </c:pt>
                <c:pt idx="499">
                  <c:v>11707.108805661082</c:v>
                </c:pt>
                <c:pt idx="500">
                  <c:v>10405.845690187287</c:v>
                </c:pt>
                <c:pt idx="501">
                  <c:v>10769.374236177051</c:v>
                </c:pt>
                <c:pt idx="502">
                  <c:v>12309.27772741351</c:v>
                </c:pt>
                <c:pt idx="503">
                  <c:v>11490.276938927813</c:v>
                </c:pt>
                <c:pt idx="504">
                  <c:v>9865.6269034789675</c:v>
                </c:pt>
                <c:pt idx="505">
                  <c:v>10627.357368299728</c:v>
                </c:pt>
                <c:pt idx="506">
                  <c:v>11676.35838279939</c:v>
                </c:pt>
                <c:pt idx="507">
                  <c:v>11086.916952835762</c:v>
                </c:pt>
                <c:pt idx="508">
                  <c:v>10412.395329822617</c:v>
                </c:pt>
                <c:pt idx="509">
                  <c:v>11454.640371839099</c:v>
                </c:pt>
                <c:pt idx="510">
                  <c:v>11622.379934401824</c:v>
                </c:pt>
                <c:pt idx="511">
                  <c:v>11595.37055016848</c:v>
                </c:pt>
                <c:pt idx="512">
                  <c:v>10855.756769630108</c:v>
                </c:pt>
                <c:pt idx="513">
                  <c:v>13166.365180189452</c:v>
                </c:pt>
                <c:pt idx="514">
                  <c:v>15810.594888795533</c:v>
                </c:pt>
                <c:pt idx="515">
                  <c:v>11806.779324662577</c:v>
                </c:pt>
                <c:pt idx="516">
                  <c:v>9523.2267636915913</c:v>
                </c:pt>
                <c:pt idx="517">
                  <c:v>10527.353035029812</c:v>
                </c:pt>
                <c:pt idx="518">
                  <c:v>8876.2394416019542</c:v>
                </c:pt>
                <c:pt idx="519">
                  <c:v>8558.1017281455206</c:v>
                </c:pt>
                <c:pt idx="520">
                  <c:v>8302.4792606599949</c:v>
                </c:pt>
                <c:pt idx="521">
                  <c:v>8133.2939928320138</c:v>
                </c:pt>
                <c:pt idx="522">
                  <c:v>8194.1316518960721</c:v>
                </c:pt>
                <c:pt idx="523">
                  <c:v>8764.6767326045174</c:v>
                </c:pt>
                <c:pt idx="524">
                  <c:v>8451.6535487047568</c:v>
                </c:pt>
                <c:pt idx="525">
                  <c:v>8266.2800360154397</c:v>
                </c:pt>
                <c:pt idx="526">
                  <c:v>8201.8779170676607</c:v>
                </c:pt>
                <c:pt idx="527">
                  <c:v>8181.8738552168797</c:v>
                </c:pt>
                <c:pt idx="528">
                  <c:v>7984.0063267927026</c:v>
                </c:pt>
                <c:pt idx="529">
                  <c:v>7946.202585216266</c:v>
                </c:pt>
                <c:pt idx="530">
                  <c:v>8185.7158955337654</c:v>
                </c:pt>
                <c:pt idx="531">
                  <c:v>8295.6892584211255</c:v>
                </c:pt>
                <c:pt idx="532">
                  <c:v>8243.0628518312205</c:v>
                </c:pt>
                <c:pt idx="533">
                  <c:v>8239.7647210077193</c:v>
                </c:pt>
                <c:pt idx="534">
                  <c:v>8173.3577988946772</c:v>
                </c:pt>
                <c:pt idx="535">
                  <c:v>8153.9571663846027</c:v>
                </c:pt>
                <c:pt idx="536">
                  <c:v>8243.9403718333469</c:v>
                </c:pt>
                <c:pt idx="537">
                  <c:v>8151.677494861543</c:v>
                </c:pt>
                <c:pt idx="538">
                  <c:v>8242.3511818937204</c:v>
                </c:pt>
                <c:pt idx="539">
                  <c:v>8222.9966032316206</c:v>
                </c:pt>
                <c:pt idx="540">
                  <c:v>8160.4746609378171</c:v>
                </c:pt>
                <c:pt idx="541">
                  <c:v>8202.8247076684638</c:v>
                </c:pt>
                <c:pt idx="542">
                  <c:v>8205.9895783501452</c:v>
                </c:pt>
                <c:pt idx="543">
                  <c:v>8358.0946576947117</c:v>
                </c:pt>
                <c:pt idx="544">
                  <c:v>8313.9992116069479</c:v>
                </c:pt>
                <c:pt idx="545">
                  <c:v>8254.5153241117132</c:v>
                </c:pt>
                <c:pt idx="546">
                  <c:v>8535.6960412359276</c:v>
                </c:pt>
                <c:pt idx="547">
                  <c:v>8139.0128494613064</c:v>
                </c:pt>
                <c:pt idx="548">
                  <c:v>8208.0865693856649</c:v>
                </c:pt>
                <c:pt idx="549">
                  <c:v>8261.235620855774</c:v>
                </c:pt>
                <c:pt idx="550">
                  <c:v>8300.5856121366905</c:v>
                </c:pt>
                <c:pt idx="551">
                  <c:v>8168.1289659591157</c:v>
                </c:pt>
                <c:pt idx="552">
                  <c:v>8289.9092439182805</c:v>
                </c:pt>
                <c:pt idx="553">
                  <c:v>8163.6317060514248</c:v>
                </c:pt>
                <c:pt idx="554">
                  <c:v>8218.9514831598553</c:v>
                </c:pt>
                <c:pt idx="555">
                  <c:v>8909.8387883984506</c:v>
                </c:pt>
                <c:pt idx="556">
                  <c:v>8452.2777628396507</c:v>
                </c:pt>
                <c:pt idx="557">
                  <c:v>8138.9784365047826</c:v>
                </c:pt>
                <c:pt idx="558">
                  <c:v>10347.197928605106</c:v>
                </c:pt>
                <c:pt idx="559">
                  <c:v>9809.033956537558</c:v>
                </c:pt>
                <c:pt idx="560">
                  <c:v>9532.3081859858303</c:v>
                </c:pt>
                <c:pt idx="561">
                  <c:v>10874.617298580026</c:v>
                </c:pt>
                <c:pt idx="562">
                  <c:v>9239.4486644902208</c:v>
                </c:pt>
                <c:pt idx="563">
                  <c:v>10587.946400083723</c:v>
                </c:pt>
                <c:pt idx="564">
                  <c:v>9901.6547298988589</c:v>
                </c:pt>
                <c:pt idx="565">
                  <c:v>11355.494919104096</c:v>
                </c:pt>
                <c:pt idx="566">
                  <c:v>11736.955073404919</c:v>
                </c:pt>
                <c:pt idx="567">
                  <c:v>11713.306581572759</c:v>
                </c:pt>
                <c:pt idx="568">
                  <c:v>10351.333637320631</c:v>
                </c:pt>
                <c:pt idx="569">
                  <c:v>10922.569871434362</c:v>
                </c:pt>
                <c:pt idx="570">
                  <c:v>10225.934609971184</c:v>
                </c:pt>
                <c:pt idx="571">
                  <c:v>12630.742364683174</c:v>
                </c:pt>
                <c:pt idx="572">
                  <c:v>11116.299769745612</c:v>
                </c:pt>
                <c:pt idx="573">
                  <c:v>12214.172638042306</c:v>
                </c:pt>
                <c:pt idx="574">
                  <c:v>11912.480681145124</c:v>
                </c:pt>
                <c:pt idx="575">
                  <c:v>10748.280917850459</c:v>
                </c:pt>
                <c:pt idx="576">
                  <c:v>11373.34227323097</c:v>
                </c:pt>
                <c:pt idx="577">
                  <c:v>10861.191237827237</c:v>
                </c:pt>
                <c:pt idx="578">
                  <c:v>11801.242318364581</c:v>
                </c:pt>
                <c:pt idx="579">
                  <c:v>11981.8558441768</c:v>
                </c:pt>
                <c:pt idx="580">
                  <c:v>10827.032646347039</c:v>
                </c:pt>
                <c:pt idx="581">
                  <c:v>10267.449265413359</c:v>
                </c:pt>
                <c:pt idx="582">
                  <c:v>10761.85717536327</c:v>
                </c:pt>
                <c:pt idx="583">
                  <c:v>11905.931719426164</c:v>
                </c:pt>
                <c:pt idx="584">
                  <c:v>11439.118182687891</c:v>
                </c:pt>
                <c:pt idx="585">
                  <c:v>10829.766829769287</c:v>
                </c:pt>
                <c:pt idx="586">
                  <c:v>11894.309478119912</c:v>
                </c:pt>
                <c:pt idx="587">
                  <c:v>10636.006861892447</c:v>
                </c:pt>
                <c:pt idx="588">
                  <c:v>11300.885753905566</c:v>
                </c:pt>
                <c:pt idx="589">
                  <c:v>9709.852596331888</c:v>
                </c:pt>
                <c:pt idx="590">
                  <c:v>12219.459511151252</c:v>
                </c:pt>
                <c:pt idx="591">
                  <c:v>10943.01237389569</c:v>
                </c:pt>
                <c:pt idx="592">
                  <c:v>9750.9890035416702</c:v>
                </c:pt>
                <c:pt idx="593">
                  <c:v>10464.291560242362</c:v>
                </c:pt>
                <c:pt idx="594">
                  <c:v>12403.253456735896</c:v>
                </c:pt>
                <c:pt idx="595">
                  <c:v>11127.023457577337</c:v>
                </c:pt>
                <c:pt idx="596">
                  <c:v>10263.710071995425</c:v>
                </c:pt>
                <c:pt idx="597">
                  <c:v>11993.190468988802</c:v>
                </c:pt>
                <c:pt idx="598">
                  <c:v>10907.801635759966</c:v>
                </c:pt>
                <c:pt idx="599">
                  <c:v>10864.058076439895</c:v>
                </c:pt>
                <c:pt idx="600">
                  <c:v>10327.514337138462</c:v>
                </c:pt>
                <c:pt idx="601">
                  <c:v>11855.815441692048</c:v>
                </c:pt>
                <c:pt idx="602">
                  <c:v>10280.004368309705</c:v>
                </c:pt>
                <c:pt idx="603">
                  <c:v>11213.171326231544</c:v>
                </c:pt>
                <c:pt idx="604">
                  <c:v>11347.640230651781</c:v>
                </c:pt>
                <c:pt idx="605">
                  <c:v>11054.410645689144</c:v>
                </c:pt>
                <c:pt idx="606">
                  <c:v>10781.374007030259</c:v>
                </c:pt>
                <c:pt idx="607">
                  <c:v>10225.458862351079</c:v>
                </c:pt>
                <c:pt idx="608">
                  <c:v>10398.228274537309</c:v>
                </c:pt>
                <c:pt idx="609">
                  <c:v>10580.439842964317</c:v>
                </c:pt>
                <c:pt idx="610">
                  <c:v>10497.15430981477</c:v>
                </c:pt>
                <c:pt idx="611">
                  <c:v>9340.075430569801</c:v>
                </c:pt>
                <c:pt idx="612">
                  <c:v>9448.4208153304589</c:v>
                </c:pt>
                <c:pt idx="613">
                  <c:v>10864.922360176652</c:v>
                </c:pt>
                <c:pt idx="614">
                  <c:v>8435.5054259299832</c:v>
                </c:pt>
                <c:pt idx="615">
                  <c:v>7988.6601448067104</c:v>
                </c:pt>
                <c:pt idx="616">
                  <c:v>7935.5656693715773</c:v>
                </c:pt>
                <c:pt idx="617">
                  <c:v>9422.2818382050009</c:v>
                </c:pt>
                <c:pt idx="618">
                  <c:v>8665.6674081664569</c:v>
                </c:pt>
                <c:pt idx="619">
                  <c:v>8526.0469853855539</c:v>
                </c:pt>
                <c:pt idx="620">
                  <c:v>8466.8970771364475</c:v>
                </c:pt>
                <c:pt idx="621">
                  <c:v>8315.488052396373</c:v>
                </c:pt>
                <c:pt idx="622">
                  <c:v>8284.3304818456563</c:v>
                </c:pt>
                <c:pt idx="623">
                  <c:v>8216.1524152228394</c:v>
                </c:pt>
                <c:pt idx="624">
                  <c:v>8123.5188123555308</c:v>
                </c:pt>
                <c:pt idx="625">
                  <c:v>8092.8320449947714</c:v>
                </c:pt>
                <c:pt idx="626">
                  <c:v>8056.3427074505789</c:v>
                </c:pt>
                <c:pt idx="627">
                  <c:v>7806.1181674058525</c:v>
                </c:pt>
                <c:pt idx="628">
                  <c:v>7837.9670618400487</c:v>
                </c:pt>
                <c:pt idx="629">
                  <c:v>8035.7316535395566</c:v>
                </c:pt>
                <c:pt idx="630">
                  <c:v>8033.687584176676</c:v>
                </c:pt>
                <c:pt idx="631">
                  <c:v>8040.6151282610708</c:v>
                </c:pt>
                <c:pt idx="632">
                  <c:v>8123.4765025476208</c:v>
                </c:pt>
                <c:pt idx="633">
                  <c:v>8650.4661963086364</c:v>
                </c:pt>
                <c:pt idx="634">
                  <c:v>8082.2877762115259</c:v>
                </c:pt>
                <c:pt idx="635">
                  <c:v>8351.0920877341159</c:v>
                </c:pt>
                <c:pt idx="636">
                  <c:v>8356.058056536589</c:v>
                </c:pt>
                <c:pt idx="637">
                  <c:v>8401.7755973401472</c:v>
                </c:pt>
                <c:pt idx="638">
                  <c:v>8183.0674426802052</c:v>
                </c:pt>
                <c:pt idx="639">
                  <c:v>8248.0057188993796</c:v>
                </c:pt>
                <c:pt idx="640">
                  <c:v>9379.4884509763742</c:v>
                </c:pt>
                <c:pt idx="641">
                  <c:v>8523.2243027725872</c:v>
                </c:pt>
                <c:pt idx="642">
                  <c:v>9220.7599649369222</c:v>
                </c:pt>
                <c:pt idx="643">
                  <c:v>8076.084279556917</c:v>
                </c:pt>
                <c:pt idx="644">
                  <c:v>8070.1837545826047</c:v>
                </c:pt>
                <c:pt idx="645">
                  <c:v>8111.9344524372564</c:v>
                </c:pt>
                <c:pt idx="646">
                  <c:v>8109.2247391611745</c:v>
                </c:pt>
                <c:pt idx="647">
                  <c:v>8019.367721060783</c:v>
                </c:pt>
                <c:pt idx="648">
                  <c:v>8080.9758954299123</c:v>
                </c:pt>
                <c:pt idx="649">
                  <c:v>8005.3671172403083</c:v>
                </c:pt>
                <c:pt idx="650">
                  <c:v>8109.7131561346223</c:v>
                </c:pt>
                <c:pt idx="651">
                  <c:v>8849.8520696453888</c:v>
                </c:pt>
                <c:pt idx="652">
                  <c:v>9735.6038971986945</c:v>
                </c:pt>
                <c:pt idx="653">
                  <c:v>8101.0358251143043</c:v>
                </c:pt>
                <c:pt idx="654">
                  <c:v>8929.0896986650314</c:v>
                </c:pt>
                <c:pt idx="655">
                  <c:v>9216.7686467188141</c:v>
                </c:pt>
                <c:pt idx="656">
                  <c:v>9079.5957379196698</c:v>
                </c:pt>
                <c:pt idx="657">
                  <c:v>10707.792128837556</c:v>
                </c:pt>
                <c:pt idx="658">
                  <c:v>10354.386190964626</c:v>
                </c:pt>
                <c:pt idx="659">
                  <c:v>9959.7031029670998</c:v>
                </c:pt>
                <c:pt idx="660">
                  <c:v>10681.720033125437</c:v>
                </c:pt>
                <c:pt idx="661">
                  <c:v>10341.424409747699</c:v>
                </c:pt>
                <c:pt idx="662">
                  <c:v>11336.889294781897</c:v>
                </c:pt>
                <c:pt idx="663">
                  <c:v>11017.837732857233</c:v>
                </c:pt>
                <c:pt idx="664">
                  <c:v>9807.5570458646198</c:v>
                </c:pt>
                <c:pt idx="665">
                  <c:v>10633.050208753442</c:v>
                </c:pt>
                <c:pt idx="666">
                  <c:v>12114.851620331141</c:v>
                </c:pt>
                <c:pt idx="667">
                  <c:v>13562.930910195846</c:v>
                </c:pt>
                <c:pt idx="668">
                  <c:v>11293.9205441623</c:v>
                </c:pt>
                <c:pt idx="669">
                  <c:v>12071.356323644142</c:v>
                </c:pt>
                <c:pt idx="670">
                  <c:v>11731.674539062577</c:v>
                </c:pt>
                <c:pt idx="671">
                  <c:v>13718.870395257307</c:v>
                </c:pt>
                <c:pt idx="672">
                  <c:v>11158.897221036417</c:v>
                </c:pt>
                <c:pt idx="673">
                  <c:v>16945.734589968521</c:v>
                </c:pt>
                <c:pt idx="674">
                  <c:v>11357.899002698179</c:v>
                </c:pt>
                <c:pt idx="675">
                  <c:v>14564.883015763415</c:v>
                </c:pt>
                <c:pt idx="676">
                  <c:v>13685.199349609182</c:v>
                </c:pt>
                <c:pt idx="677">
                  <c:v>15498.105890995525</c:v>
                </c:pt>
                <c:pt idx="678">
                  <c:v>12733.289328584329</c:v>
                </c:pt>
                <c:pt idx="679">
                  <c:v>13350.891081438918</c:v>
                </c:pt>
                <c:pt idx="680">
                  <c:v>15809.072445315693</c:v>
                </c:pt>
                <c:pt idx="681">
                  <c:v>12422.114197078317</c:v>
                </c:pt>
                <c:pt idx="682">
                  <c:v>11184.863797841084</c:v>
                </c:pt>
                <c:pt idx="683">
                  <c:v>12331.220919507148</c:v>
                </c:pt>
                <c:pt idx="684">
                  <c:v>14260.909593200346</c:v>
                </c:pt>
                <c:pt idx="685">
                  <c:v>13767.931135632487</c:v>
                </c:pt>
                <c:pt idx="686">
                  <c:v>14676.812041720203</c:v>
                </c:pt>
                <c:pt idx="687">
                  <c:v>15850.855123243615</c:v>
                </c:pt>
                <c:pt idx="688">
                  <c:v>14411.581090269065</c:v>
                </c:pt>
                <c:pt idx="689">
                  <c:v>11152.042616191091</c:v>
                </c:pt>
                <c:pt idx="690">
                  <c:v>13028.515148845836</c:v>
                </c:pt>
                <c:pt idx="691">
                  <c:v>14054.19417542034</c:v>
                </c:pt>
                <c:pt idx="692">
                  <c:v>14944.012293010579</c:v>
                </c:pt>
                <c:pt idx="693">
                  <c:v>13514.891722716824</c:v>
                </c:pt>
                <c:pt idx="694">
                  <c:v>14760.507965297455</c:v>
                </c:pt>
                <c:pt idx="695">
                  <c:v>14163.265498930343</c:v>
                </c:pt>
                <c:pt idx="696">
                  <c:v>15501.720369365519</c:v>
                </c:pt>
                <c:pt idx="697">
                  <c:v>12537.652769904427</c:v>
                </c:pt>
                <c:pt idx="698">
                  <c:v>14147.585813886133</c:v>
                </c:pt>
                <c:pt idx="699">
                  <c:v>13845.937086687904</c:v>
                </c:pt>
                <c:pt idx="700">
                  <c:v>12805.904276909192</c:v>
                </c:pt>
                <c:pt idx="701">
                  <c:v>14032.289030665215</c:v>
                </c:pt>
                <c:pt idx="702">
                  <c:v>16887.528917091888</c:v>
                </c:pt>
                <c:pt idx="703">
                  <c:v>15898.683522799643</c:v>
                </c:pt>
                <c:pt idx="704">
                  <c:v>10520.891675333683</c:v>
                </c:pt>
                <c:pt idx="705">
                  <c:v>13958.899407121591</c:v>
                </c:pt>
                <c:pt idx="706">
                  <c:v>9016.3587833690617</c:v>
                </c:pt>
                <c:pt idx="707">
                  <c:v>12601.762334604071</c:v>
                </c:pt>
                <c:pt idx="708">
                  <c:v>12618.420612813117</c:v>
                </c:pt>
                <c:pt idx="709">
                  <c:v>10024.925360349611</c:v>
                </c:pt>
                <c:pt idx="710">
                  <c:v>8542.3792821845145</c:v>
                </c:pt>
                <c:pt idx="711">
                  <c:v>8472.4610525517382</c:v>
                </c:pt>
                <c:pt idx="712">
                  <c:v>8286.9295083826601</c:v>
                </c:pt>
                <c:pt idx="713">
                  <c:v>8120.7604440574532</c:v>
                </c:pt>
                <c:pt idx="714">
                  <c:v>8103.8185085645882</c:v>
                </c:pt>
                <c:pt idx="715">
                  <c:v>8117.000946041725</c:v>
                </c:pt>
                <c:pt idx="716">
                  <c:v>8049.5467514622687</c:v>
                </c:pt>
                <c:pt idx="717">
                  <c:v>8148.2345458218579</c:v>
                </c:pt>
                <c:pt idx="718">
                  <c:v>8127.3677033770009</c:v>
                </c:pt>
                <c:pt idx="719">
                  <c:v>8051.6070949829045</c:v>
                </c:pt>
                <c:pt idx="720">
                  <c:v>7985.9210090322267</c:v>
                </c:pt>
                <c:pt idx="721">
                  <c:v>7899.2879079221238</c:v>
                </c:pt>
                <c:pt idx="722">
                  <c:v>7697.430669371076</c:v>
                </c:pt>
                <c:pt idx="723">
                  <c:v>7796.0950176773695</c:v>
                </c:pt>
                <c:pt idx="724">
                  <c:v>7746.4698476902913</c:v>
                </c:pt>
                <c:pt idx="725">
                  <c:v>7780.4652735295194</c:v>
                </c:pt>
                <c:pt idx="726">
                  <c:v>7687.8956845568364</c:v>
                </c:pt>
                <c:pt idx="727">
                  <c:v>8085.8757353896262</c:v>
                </c:pt>
                <c:pt idx="728">
                  <c:v>8148.2264087367021</c:v>
                </c:pt>
                <c:pt idx="729">
                  <c:v>8228.5412996822797</c:v>
                </c:pt>
                <c:pt idx="730">
                  <c:v>8276.2583368470896</c:v>
                </c:pt>
                <c:pt idx="731">
                  <c:v>8262.5434407055673</c:v>
                </c:pt>
                <c:pt idx="732">
                  <c:v>9665.3720384262888</c:v>
                </c:pt>
                <c:pt idx="733">
                  <c:v>8164.626304369408</c:v>
                </c:pt>
                <c:pt idx="734">
                  <c:v>8101.117846095377</c:v>
                </c:pt>
                <c:pt idx="735">
                  <c:v>8291.2093471568951</c:v>
                </c:pt>
                <c:pt idx="736">
                  <c:v>8098.6048658389591</c:v>
                </c:pt>
                <c:pt idx="737">
                  <c:v>8377.4378570625286</c:v>
                </c:pt>
                <c:pt idx="738">
                  <c:v>9204.8028522100758</c:v>
                </c:pt>
                <c:pt idx="739">
                  <c:v>8138.6262298199526</c:v>
                </c:pt>
                <c:pt idx="740">
                  <c:v>8045.2499641989561</c:v>
                </c:pt>
                <c:pt idx="741">
                  <c:v>8173.6383459851322</c:v>
                </c:pt>
                <c:pt idx="742">
                  <c:v>8027.424858906712</c:v>
                </c:pt>
                <c:pt idx="743">
                  <c:v>7940.3678551818775</c:v>
                </c:pt>
                <c:pt idx="744">
                  <c:v>8017.6303527470191</c:v>
                </c:pt>
                <c:pt idx="745">
                  <c:v>8449.4064572481038</c:v>
                </c:pt>
                <c:pt idx="746">
                  <c:v>10868.898933914721</c:v>
                </c:pt>
                <c:pt idx="747">
                  <c:v>8595.3712953923114</c:v>
                </c:pt>
                <c:pt idx="748">
                  <c:v>8798.3870669667285</c:v>
                </c:pt>
                <c:pt idx="749">
                  <c:v>8056.2862671114008</c:v>
                </c:pt>
                <c:pt idx="750">
                  <c:v>10833.085444669712</c:v>
                </c:pt>
                <c:pt idx="751">
                  <c:v>10123.666863553779</c:v>
                </c:pt>
                <c:pt idx="752">
                  <c:v>11920.824202900902</c:v>
                </c:pt>
                <c:pt idx="753">
                  <c:v>11821.742984016135</c:v>
                </c:pt>
                <c:pt idx="754">
                  <c:v>13500.434602132216</c:v>
                </c:pt>
                <c:pt idx="755">
                  <c:v>11722.881759676553</c:v>
                </c:pt>
                <c:pt idx="756">
                  <c:v>14010.558003720107</c:v>
                </c:pt>
                <c:pt idx="757">
                  <c:v>14528.65844182338</c:v>
                </c:pt>
                <c:pt idx="758">
                  <c:v>12670.425668816079</c:v>
                </c:pt>
                <c:pt idx="759">
                  <c:v>12627.24820784815</c:v>
                </c:pt>
                <c:pt idx="760">
                  <c:v>13976.732494452915</c:v>
                </c:pt>
                <c:pt idx="761">
                  <c:v>12839.747338000656</c:v>
                </c:pt>
                <c:pt idx="762">
                  <c:v>15137.321215996049</c:v>
                </c:pt>
                <c:pt idx="763">
                  <c:v>15076.350564128035</c:v>
                </c:pt>
                <c:pt idx="764">
                  <c:v>13552.977549809008</c:v>
                </c:pt>
                <c:pt idx="765">
                  <c:v>14589.282197210952</c:v>
                </c:pt>
                <c:pt idx="766">
                  <c:v>13052.122190003829</c:v>
                </c:pt>
                <c:pt idx="767">
                  <c:v>15684.665151637742</c:v>
                </c:pt>
                <c:pt idx="768">
                  <c:v>14822.456321386275</c:v>
                </c:pt>
                <c:pt idx="769">
                  <c:v>12524.680852172252</c:v>
                </c:pt>
                <c:pt idx="770">
                  <c:v>16970.257050121876</c:v>
                </c:pt>
                <c:pt idx="771">
                  <c:v>12522.265733539291</c:v>
                </c:pt>
                <c:pt idx="772">
                  <c:v>13205.951425984371</c:v>
                </c:pt>
                <c:pt idx="773">
                  <c:v>15521.261394116733</c:v>
                </c:pt>
                <c:pt idx="774">
                  <c:v>15421.204848739346</c:v>
                </c:pt>
                <c:pt idx="775">
                  <c:v>13815.156258842198</c:v>
                </c:pt>
                <c:pt idx="776">
                  <c:v>12006.716484192417</c:v>
                </c:pt>
                <c:pt idx="777">
                  <c:v>14675.131175547916</c:v>
                </c:pt>
                <c:pt idx="778">
                  <c:v>12068.666143931847</c:v>
                </c:pt>
                <c:pt idx="779">
                  <c:v>14590.754734537626</c:v>
                </c:pt>
                <c:pt idx="780">
                  <c:v>14480.327375391636</c:v>
                </c:pt>
                <c:pt idx="781">
                  <c:v>13543.922762351922</c:v>
                </c:pt>
                <c:pt idx="782">
                  <c:v>15575.251034069424</c:v>
                </c:pt>
                <c:pt idx="783">
                  <c:v>15205.815601169455</c:v>
                </c:pt>
                <c:pt idx="784">
                  <c:v>14289.049025001417</c:v>
                </c:pt>
                <c:pt idx="785">
                  <c:v>15904.60712222119</c:v>
                </c:pt>
                <c:pt idx="786">
                  <c:v>14599.824101602573</c:v>
                </c:pt>
                <c:pt idx="787">
                  <c:v>17720.509538067119</c:v>
                </c:pt>
                <c:pt idx="788">
                  <c:v>14697.635421232953</c:v>
                </c:pt>
                <c:pt idx="789">
                  <c:v>17373.597820077062</c:v>
                </c:pt>
                <c:pt idx="790">
                  <c:v>17873.348421431379</c:v>
                </c:pt>
                <c:pt idx="791">
                  <c:v>15012.024629969033</c:v>
                </c:pt>
                <c:pt idx="792">
                  <c:v>17076.300858547573</c:v>
                </c:pt>
                <c:pt idx="793">
                  <c:v>16140.192877755911</c:v>
                </c:pt>
                <c:pt idx="794">
                  <c:v>15891.651841154398</c:v>
                </c:pt>
                <c:pt idx="795">
                  <c:v>15255.191940754587</c:v>
                </c:pt>
                <c:pt idx="796">
                  <c:v>16609.734210363284</c:v>
                </c:pt>
                <c:pt idx="797">
                  <c:v>15947.43751016464</c:v>
                </c:pt>
                <c:pt idx="798">
                  <c:v>17616.305272043071</c:v>
                </c:pt>
                <c:pt idx="799">
                  <c:v>15578.647354967638</c:v>
                </c:pt>
                <c:pt idx="800">
                  <c:v>16190.431977010743</c:v>
                </c:pt>
                <c:pt idx="801">
                  <c:v>15591.652724142188</c:v>
                </c:pt>
                <c:pt idx="802">
                  <c:v>11951.489872770082</c:v>
                </c:pt>
                <c:pt idx="803">
                  <c:v>17075.056716026058</c:v>
                </c:pt>
                <c:pt idx="804">
                  <c:v>15134.50261515489</c:v>
                </c:pt>
                <c:pt idx="805">
                  <c:v>12801.022276033093</c:v>
                </c:pt>
                <c:pt idx="806">
                  <c:v>11143.397055510339</c:v>
                </c:pt>
                <c:pt idx="807">
                  <c:v>11680.485037023105</c:v>
                </c:pt>
                <c:pt idx="808">
                  <c:v>11788.031521010751</c:v>
                </c:pt>
                <c:pt idx="809">
                  <c:v>12646.167638655646</c:v>
                </c:pt>
                <c:pt idx="810">
                  <c:v>12697.806684807372</c:v>
                </c:pt>
                <c:pt idx="811">
                  <c:v>10490.635937974039</c:v>
                </c:pt>
                <c:pt idx="812">
                  <c:v>10634.224168905957</c:v>
                </c:pt>
                <c:pt idx="813">
                  <c:v>8002.9503566267113</c:v>
                </c:pt>
                <c:pt idx="814">
                  <c:v>8552.5770877030282</c:v>
                </c:pt>
                <c:pt idx="815">
                  <c:v>10174.422955632292</c:v>
                </c:pt>
                <c:pt idx="816">
                  <c:v>11151.777341892186</c:v>
                </c:pt>
                <c:pt idx="817">
                  <c:v>8532.2494106556424</c:v>
                </c:pt>
                <c:pt idx="818">
                  <c:v>11041.125019245888</c:v>
                </c:pt>
                <c:pt idx="819">
                  <c:v>8561.2601399275864</c:v>
                </c:pt>
                <c:pt idx="820">
                  <c:v>8217.0967279300767</c:v>
                </c:pt>
                <c:pt idx="821">
                  <c:v>8141.494684165852</c:v>
                </c:pt>
                <c:pt idx="822">
                  <c:v>8098.3142636574248</c:v>
                </c:pt>
                <c:pt idx="823">
                  <c:v>7953.8741897065229</c:v>
                </c:pt>
                <c:pt idx="824">
                  <c:v>7892.0372628063215</c:v>
                </c:pt>
                <c:pt idx="825">
                  <c:v>8183.3082260115498</c:v>
                </c:pt>
                <c:pt idx="826">
                  <c:v>7855.0449285869472</c:v>
                </c:pt>
                <c:pt idx="827">
                  <c:v>8782.4612998292887</c:v>
                </c:pt>
                <c:pt idx="828">
                  <c:v>8124.1769141171599</c:v>
                </c:pt>
                <c:pt idx="829">
                  <c:v>8484.4092308989148</c:v>
                </c:pt>
                <c:pt idx="830">
                  <c:v>8669.6033080574853</c:v>
                </c:pt>
                <c:pt idx="831">
                  <c:v>10025.022378078596</c:v>
                </c:pt>
                <c:pt idx="832">
                  <c:v>8390.1313744430772</c:v>
                </c:pt>
                <c:pt idx="833">
                  <c:v>8332.7284539447392</c:v>
                </c:pt>
                <c:pt idx="834">
                  <c:v>8342.8753380408725</c:v>
                </c:pt>
                <c:pt idx="835">
                  <c:v>8158.3090740652515</c:v>
                </c:pt>
                <c:pt idx="836">
                  <c:v>8728.0451027626405</c:v>
                </c:pt>
                <c:pt idx="837">
                  <c:v>9805.197258590264</c:v>
                </c:pt>
                <c:pt idx="838">
                  <c:v>10938.942334668405</c:v>
                </c:pt>
                <c:pt idx="839">
                  <c:v>8653.1093900231735</c:v>
                </c:pt>
                <c:pt idx="840">
                  <c:v>10556.713018944663</c:v>
                </c:pt>
                <c:pt idx="841">
                  <c:v>11213.404770210453</c:v>
                </c:pt>
                <c:pt idx="842">
                  <c:v>11832.652452783126</c:v>
                </c:pt>
                <c:pt idx="843">
                  <c:v>12834.795618507716</c:v>
                </c:pt>
                <c:pt idx="844">
                  <c:v>12193.554147376157</c:v>
                </c:pt>
                <c:pt idx="845">
                  <c:v>11868.688422144363</c:v>
                </c:pt>
                <c:pt idx="846">
                  <c:v>13215.629450080936</c:v>
                </c:pt>
                <c:pt idx="847">
                  <c:v>11697.439819314453</c:v>
                </c:pt>
                <c:pt idx="848">
                  <c:v>12610.008634425256</c:v>
                </c:pt>
                <c:pt idx="849">
                  <c:v>17321.935915234055</c:v>
                </c:pt>
                <c:pt idx="850">
                  <c:v>14265.967703850985</c:v>
                </c:pt>
                <c:pt idx="851">
                  <c:v>14656.159797525655</c:v>
                </c:pt>
                <c:pt idx="852">
                  <c:v>14482.287121450689</c:v>
                </c:pt>
                <c:pt idx="853">
                  <c:v>17002.781239127427</c:v>
                </c:pt>
                <c:pt idx="854">
                  <c:v>13200.024797553462</c:v>
                </c:pt>
                <c:pt idx="855">
                  <c:v>11759.722436664961</c:v>
                </c:pt>
                <c:pt idx="856">
                  <c:v>15326.894359283908</c:v>
                </c:pt>
                <c:pt idx="857">
                  <c:v>16520.41727117015</c:v>
                </c:pt>
                <c:pt idx="858">
                  <c:v>14468.577696058022</c:v>
                </c:pt>
                <c:pt idx="859">
                  <c:v>14206.128487661652</c:v>
                </c:pt>
                <c:pt idx="860">
                  <c:v>14314.10599405488</c:v>
                </c:pt>
                <c:pt idx="861">
                  <c:v>16844.057775993406</c:v>
                </c:pt>
                <c:pt idx="862">
                  <c:v>13337.148139342829</c:v>
                </c:pt>
                <c:pt idx="863">
                  <c:v>15492.857684619525</c:v>
                </c:pt>
                <c:pt idx="864">
                  <c:v>14010.367002737485</c:v>
                </c:pt>
                <c:pt idx="865">
                  <c:v>12642.348919808217</c:v>
                </c:pt>
                <c:pt idx="866">
                  <c:v>14855.508132957686</c:v>
                </c:pt>
                <c:pt idx="867">
                  <c:v>14928.472832065907</c:v>
                </c:pt>
                <c:pt idx="868">
                  <c:v>15365.988318985206</c:v>
                </c:pt>
                <c:pt idx="869">
                  <c:v>14726.776818428474</c:v>
                </c:pt>
                <c:pt idx="870">
                  <c:v>14515.545537564305</c:v>
                </c:pt>
                <c:pt idx="871">
                  <c:v>12458.085077061345</c:v>
                </c:pt>
                <c:pt idx="872">
                  <c:v>14394.813116522924</c:v>
                </c:pt>
                <c:pt idx="873">
                  <c:v>14638.374110172606</c:v>
                </c:pt>
                <c:pt idx="874">
                  <c:v>18598.740316324005</c:v>
                </c:pt>
                <c:pt idx="875">
                  <c:v>15082.754231526484</c:v>
                </c:pt>
                <c:pt idx="876">
                  <c:v>14154.197223120447</c:v>
                </c:pt>
                <c:pt idx="877">
                  <c:v>15775.912346550009</c:v>
                </c:pt>
                <c:pt idx="878">
                  <c:v>17026.08775274843</c:v>
                </c:pt>
                <c:pt idx="879">
                  <c:v>14924.592987150703</c:v>
                </c:pt>
                <c:pt idx="880">
                  <c:v>14576.151534327102</c:v>
                </c:pt>
                <c:pt idx="881">
                  <c:v>21602.11511720025</c:v>
                </c:pt>
                <c:pt idx="882">
                  <c:v>13883.404066761304</c:v>
                </c:pt>
                <c:pt idx="883">
                  <c:v>17749.684205424062</c:v>
                </c:pt>
                <c:pt idx="884">
                  <c:v>15396.570232375127</c:v>
                </c:pt>
                <c:pt idx="885">
                  <c:v>14578.403465280591</c:v>
                </c:pt>
                <c:pt idx="886">
                  <c:v>15986.732617221292</c:v>
                </c:pt>
                <c:pt idx="887">
                  <c:v>14804.225645379633</c:v>
                </c:pt>
                <c:pt idx="888">
                  <c:v>18461.685953585882</c:v>
                </c:pt>
                <c:pt idx="889">
                  <c:v>16393.269952987361</c:v>
                </c:pt>
                <c:pt idx="890">
                  <c:v>17987.030135778343</c:v>
                </c:pt>
                <c:pt idx="891">
                  <c:v>16293.203913648242</c:v>
                </c:pt>
                <c:pt idx="892">
                  <c:v>17389.355718205999</c:v>
                </c:pt>
                <c:pt idx="893">
                  <c:v>14820.637462098544</c:v>
                </c:pt>
                <c:pt idx="894">
                  <c:v>17172.428605898647</c:v>
                </c:pt>
                <c:pt idx="895">
                  <c:v>15642.534020963551</c:v>
                </c:pt>
                <c:pt idx="896">
                  <c:v>14608.914906796779</c:v>
                </c:pt>
                <c:pt idx="897">
                  <c:v>14953.870300500743</c:v>
                </c:pt>
                <c:pt idx="898">
                  <c:v>16264.065256203196</c:v>
                </c:pt>
                <c:pt idx="899">
                  <c:v>16442.737297961459</c:v>
                </c:pt>
                <c:pt idx="900">
                  <c:v>16222.820656879367</c:v>
                </c:pt>
                <c:pt idx="901">
                  <c:v>13896.076669216274</c:v>
                </c:pt>
                <c:pt idx="902">
                  <c:v>13564.530342201972</c:v>
                </c:pt>
                <c:pt idx="903">
                  <c:v>10545.063699296297</c:v>
                </c:pt>
                <c:pt idx="904">
                  <c:v>8561.8497176356541</c:v>
                </c:pt>
                <c:pt idx="905">
                  <c:v>8954.0159174495475</c:v>
                </c:pt>
                <c:pt idx="906">
                  <c:v>8759.236082778496</c:v>
                </c:pt>
                <c:pt idx="907">
                  <c:v>8233.4988252837466</c:v>
                </c:pt>
                <c:pt idx="908">
                  <c:v>8100.4638718895212</c:v>
                </c:pt>
                <c:pt idx="909">
                  <c:v>8055.0393578821349</c:v>
                </c:pt>
                <c:pt idx="910">
                  <c:v>7939.8451678878291</c:v>
                </c:pt>
                <c:pt idx="911">
                  <c:v>7833.0739963679644</c:v>
                </c:pt>
                <c:pt idx="912">
                  <c:v>7661.9178842811361</c:v>
                </c:pt>
                <c:pt idx="913">
                  <c:v>7432.9606169717654</c:v>
                </c:pt>
                <c:pt idx="914">
                  <c:v>7168.5363445837493</c:v>
                </c:pt>
                <c:pt idx="915">
                  <c:v>6934.884839032663</c:v>
                </c:pt>
                <c:pt idx="916">
                  <c:v>6713.5715511812996</c:v>
                </c:pt>
                <c:pt idx="917">
                  <c:v>6440.6582972436063</c:v>
                </c:pt>
                <c:pt idx="918">
                  <c:v>6213.9178961704183</c:v>
                </c:pt>
                <c:pt idx="919">
                  <c:v>5939.0334889967198</c:v>
                </c:pt>
                <c:pt idx="920">
                  <c:v>6566.7475922404838</c:v>
                </c:pt>
                <c:pt idx="921">
                  <c:v>7583.8027205076487</c:v>
                </c:pt>
                <c:pt idx="922">
                  <c:v>7710.5443994464931</c:v>
                </c:pt>
                <c:pt idx="923">
                  <c:v>7980.3124296978422</c:v>
                </c:pt>
                <c:pt idx="924">
                  <c:v>8290.3939419823782</c:v>
                </c:pt>
                <c:pt idx="925">
                  <c:v>8409.2158532946542</c:v>
                </c:pt>
                <c:pt idx="926">
                  <c:v>11211.57541523934</c:v>
                </c:pt>
                <c:pt idx="927">
                  <c:v>9946.0965328352668</c:v>
                </c:pt>
                <c:pt idx="928">
                  <c:v>10039.020397383058</c:v>
                </c:pt>
                <c:pt idx="929">
                  <c:v>11568.453129207162</c:v>
                </c:pt>
                <c:pt idx="930">
                  <c:v>9471.8158872547974</c:v>
                </c:pt>
                <c:pt idx="931">
                  <c:v>7884.4520935662131</c:v>
                </c:pt>
                <c:pt idx="932">
                  <c:v>7826.0176319365137</c:v>
                </c:pt>
                <c:pt idx="933">
                  <c:v>9928.9840196336318</c:v>
                </c:pt>
                <c:pt idx="934">
                  <c:v>8970.6322390416935</c:v>
                </c:pt>
                <c:pt idx="935">
                  <c:v>8762.4586098682666</c:v>
                </c:pt>
                <c:pt idx="936">
                  <c:v>10603.04492260436</c:v>
                </c:pt>
                <c:pt idx="937">
                  <c:v>11670.691044248573</c:v>
                </c:pt>
                <c:pt idx="938">
                  <c:v>12301.818367525222</c:v>
                </c:pt>
                <c:pt idx="939">
                  <c:v>12970.295005082544</c:v>
                </c:pt>
                <c:pt idx="940">
                  <c:v>12483.46925446018</c:v>
                </c:pt>
                <c:pt idx="941">
                  <c:v>16436.500169358482</c:v>
                </c:pt>
                <c:pt idx="942">
                  <c:v>15144.095001695494</c:v>
                </c:pt>
                <c:pt idx="943">
                  <c:v>12864.869327258342</c:v>
                </c:pt>
                <c:pt idx="944">
                  <c:v>16799.723501617536</c:v>
                </c:pt>
                <c:pt idx="945">
                  <c:v>13707.273310953206</c:v>
                </c:pt>
                <c:pt idx="946">
                  <c:v>13860.295331413676</c:v>
                </c:pt>
                <c:pt idx="947">
                  <c:v>14062.970928949384</c:v>
                </c:pt>
                <c:pt idx="948">
                  <c:v>15852.347611410694</c:v>
                </c:pt>
                <c:pt idx="949">
                  <c:v>18665.399290349193</c:v>
                </c:pt>
                <c:pt idx="950">
                  <c:v>15619.368559379876</c:v>
                </c:pt>
                <c:pt idx="951">
                  <c:v>15133.563980694151</c:v>
                </c:pt>
                <c:pt idx="952">
                  <c:v>15154.477851640648</c:v>
                </c:pt>
                <c:pt idx="953">
                  <c:v>15381.179467283613</c:v>
                </c:pt>
                <c:pt idx="954">
                  <c:v>17054.18158061487</c:v>
                </c:pt>
                <c:pt idx="955">
                  <c:v>17275.869059300221</c:v>
                </c:pt>
                <c:pt idx="956">
                  <c:v>14620.39125522265</c:v>
                </c:pt>
                <c:pt idx="957">
                  <c:v>15829.50785349246</c:v>
                </c:pt>
                <c:pt idx="958">
                  <c:v>14703.536753363964</c:v>
                </c:pt>
                <c:pt idx="959">
                  <c:v>15421.372101947092</c:v>
                </c:pt>
                <c:pt idx="960">
                  <c:v>16952.875556095107</c:v>
                </c:pt>
                <c:pt idx="961">
                  <c:v>16935.970804684428</c:v>
                </c:pt>
                <c:pt idx="962">
                  <c:v>16508.301253425918</c:v>
                </c:pt>
                <c:pt idx="963">
                  <c:v>15780.481122523335</c:v>
                </c:pt>
                <c:pt idx="964">
                  <c:v>14276.497963237547</c:v>
                </c:pt>
                <c:pt idx="965">
                  <c:v>16594.994044733696</c:v>
                </c:pt>
                <c:pt idx="966">
                  <c:v>15685.817380690574</c:v>
                </c:pt>
                <c:pt idx="967">
                  <c:v>16900.175242189529</c:v>
                </c:pt>
                <c:pt idx="968">
                  <c:v>15993.601374740176</c:v>
                </c:pt>
                <c:pt idx="969">
                  <c:v>16907.549228843651</c:v>
                </c:pt>
                <c:pt idx="970">
                  <c:v>17565.537694634262</c:v>
                </c:pt>
                <c:pt idx="971">
                  <c:v>17708.26341667341</c:v>
                </c:pt>
                <c:pt idx="972">
                  <c:v>16555.423581000567</c:v>
                </c:pt>
                <c:pt idx="973">
                  <c:v>18113.033904360673</c:v>
                </c:pt>
                <c:pt idx="974">
                  <c:v>17885.200099270183</c:v>
                </c:pt>
                <c:pt idx="975">
                  <c:v>17322.652847721107</c:v>
                </c:pt>
                <c:pt idx="976">
                  <c:v>17394.739538934824</c:v>
                </c:pt>
                <c:pt idx="977">
                  <c:v>18286.066304361673</c:v>
                </c:pt>
                <c:pt idx="978">
                  <c:v>16811.730879558439</c:v>
                </c:pt>
                <c:pt idx="979">
                  <c:v>16540.347085481466</c:v>
                </c:pt>
                <c:pt idx="980">
                  <c:v>18304.104539174597</c:v>
                </c:pt>
                <c:pt idx="981">
                  <c:v>18084.835599921156</c:v>
                </c:pt>
                <c:pt idx="982">
                  <c:v>17845.060908300329</c:v>
                </c:pt>
                <c:pt idx="983">
                  <c:v>18605.085957371404</c:v>
                </c:pt>
                <c:pt idx="984">
                  <c:v>19944.465958096152</c:v>
                </c:pt>
                <c:pt idx="985">
                  <c:v>17981.851903430605</c:v>
                </c:pt>
                <c:pt idx="986">
                  <c:v>17203.026549689708</c:v>
                </c:pt>
                <c:pt idx="987">
                  <c:v>16600.792762594847</c:v>
                </c:pt>
                <c:pt idx="988">
                  <c:v>17259.323554491115</c:v>
                </c:pt>
                <c:pt idx="989">
                  <c:v>17924.748227120988</c:v>
                </c:pt>
                <c:pt idx="990">
                  <c:v>16507.302811573845</c:v>
                </c:pt>
                <c:pt idx="991">
                  <c:v>17519.339791197574</c:v>
                </c:pt>
                <c:pt idx="992">
                  <c:v>19340.364996978456</c:v>
                </c:pt>
                <c:pt idx="993">
                  <c:v>14943.485384485681</c:v>
                </c:pt>
                <c:pt idx="994">
                  <c:v>16564.187387573911</c:v>
                </c:pt>
                <c:pt idx="995">
                  <c:v>14014.259486127397</c:v>
                </c:pt>
                <c:pt idx="996">
                  <c:v>11746.322662384488</c:v>
                </c:pt>
                <c:pt idx="997">
                  <c:v>11784.444787762322</c:v>
                </c:pt>
                <c:pt idx="998">
                  <c:v>9210.2968621757882</c:v>
                </c:pt>
                <c:pt idx="999">
                  <c:v>9155.010635627119</c:v>
                </c:pt>
                <c:pt idx="1000">
                  <c:v>8049.4454827805821</c:v>
                </c:pt>
                <c:pt idx="1001">
                  <c:v>9095.2291362689903</c:v>
                </c:pt>
                <c:pt idx="1002">
                  <c:v>8368.0074698448807</c:v>
                </c:pt>
                <c:pt idx="1003">
                  <c:v>7841.9501457010911</c:v>
                </c:pt>
                <c:pt idx="1004">
                  <c:v>8593.4941584933604</c:v>
                </c:pt>
                <c:pt idx="1005">
                  <c:v>8401.2296198251242</c:v>
                </c:pt>
                <c:pt idx="1006">
                  <c:v>8227.2756905234091</c:v>
                </c:pt>
                <c:pt idx="1007">
                  <c:v>8138.5783885916162</c:v>
                </c:pt>
                <c:pt idx="1008">
                  <c:v>7959.4757684013857</c:v>
                </c:pt>
                <c:pt idx="1009">
                  <c:v>7721.8900290763013</c:v>
                </c:pt>
                <c:pt idx="1010">
                  <c:v>7549.1953366156995</c:v>
                </c:pt>
                <c:pt idx="1011">
                  <c:v>7426.4955226195552</c:v>
                </c:pt>
                <c:pt idx="1012">
                  <c:v>7464.3146716959009</c:v>
                </c:pt>
                <c:pt idx="1013">
                  <c:v>7457.9628691210119</c:v>
                </c:pt>
                <c:pt idx="1014">
                  <c:v>7514.4582726554363</c:v>
                </c:pt>
                <c:pt idx="1015">
                  <c:v>7659.777679608902</c:v>
                </c:pt>
                <c:pt idx="1016">
                  <c:v>7794.803781861332</c:v>
                </c:pt>
                <c:pt idx="1017">
                  <c:v>7896.8040269211924</c:v>
                </c:pt>
                <c:pt idx="1018">
                  <c:v>8280.4856528930741</c:v>
                </c:pt>
                <c:pt idx="1019">
                  <c:v>8349.5801152190379</c:v>
                </c:pt>
                <c:pt idx="1020">
                  <c:v>8253.2429373601171</c:v>
                </c:pt>
                <c:pt idx="1021">
                  <c:v>8554.5566730567534</c:v>
                </c:pt>
                <c:pt idx="1022">
                  <c:v>8443.3119021276707</c:v>
                </c:pt>
                <c:pt idx="1023">
                  <c:v>8074.7743923435164</c:v>
                </c:pt>
                <c:pt idx="1024">
                  <c:v>11046.814345871817</c:v>
                </c:pt>
                <c:pt idx="1025">
                  <c:v>10941.686627264276</c:v>
                </c:pt>
                <c:pt idx="1026">
                  <c:v>9632.7795336036324</c:v>
                </c:pt>
                <c:pt idx="1027">
                  <c:v>8194.8187563526117</c:v>
                </c:pt>
                <c:pt idx="1028">
                  <c:v>8491.6117303473275</c:v>
                </c:pt>
                <c:pt idx="1029">
                  <c:v>8642.1355403170328</c:v>
                </c:pt>
                <c:pt idx="1030">
                  <c:v>8551.7107676116193</c:v>
                </c:pt>
                <c:pt idx="1031">
                  <c:v>8112.1306635491765</c:v>
                </c:pt>
                <c:pt idx="1032">
                  <c:v>9921.5002595497735</c:v>
                </c:pt>
                <c:pt idx="1033">
                  <c:v>11880.663264973515</c:v>
                </c:pt>
                <c:pt idx="1034">
                  <c:v>11314.70070864425</c:v>
                </c:pt>
                <c:pt idx="1035">
                  <c:v>10831.350993347181</c:v>
                </c:pt>
                <c:pt idx="1036">
                  <c:v>13217.876861676907</c:v>
                </c:pt>
                <c:pt idx="1037">
                  <c:v>12601.657210304347</c:v>
                </c:pt>
                <c:pt idx="1038">
                  <c:v>13069.345703328408</c:v>
                </c:pt>
                <c:pt idx="1039">
                  <c:v>12353.869137420601</c:v>
                </c:pt>
                <c:pt idx="1040">
                  <c:v>13099.755124442909</c:v>
                </c:pt>
                <c:pt idx="1041">
                  <c:v>13147.128875949447</c:v>
                </c:pt>
                <c:pt idx="1042">
                  <c:v>14990.041136684273</c:v>
                </c:pt>
                <c:pt idx="1043">
                  <c:v>14461.915387130171</c:v>
                </c:pt>
                <c:pt idx="1044">
                  <c:v>15669.282391826497</c:v>
                </c:pt>
                <c:pt idx="1045">
                  <c:v>13932.16073896962</c:v>
                </c:pt>
                <c:pt idx="1046">
                  <c:v>13211.20508122679</c:v>
                </c:pt>
                <c:pt idx="1047">
                  <c:v>14168.75610247206</c:v>
                </c:pt>
                <c:pt idx="1048">
                  <c:v>14603.561824245298</c:v>
                </c:pt>
                <c:pt idx="1049">
                  <c:v>13320.558095552491</c:v>
                </c:pt>
                <c:pt idx="1050">
                  <c:v>18761.833508462114</c:v>
                </c:pt>
                <c:pt idx="1051">
                  <c:v>13459.103096986773</c:v>
                </c:pt>
                <c:pt idx="1052">
                  <c:v>14624.968532044744</c:v>
                </c:pt>
                <c:pt idx="1053">
                  <c:v>16464.468380017712</c:v>
                </c:pt>
                <c:pt idx="1054">
                  <c:v>13924.40642514357</c:v>
                </c:pt>
                <c:pt idx="1055">
                  <c:v>16403.007881631089</c:v>
                </c:pt>
                <c:pt idx="1056">
                  <c:v>16397.410157113274</c:v>
                </c:pt>
                <c:pt idx="1057">
                  <c:v>16277.907145072601</c:v>
                </c:pt>
                <c:pt idx="1058">
                  <c:v>14328.763782749313</c:v>
                </c:pt>
                <c:pt idx="1059">
                  <c:v>16681.998966998279</c:v>
                </c:pt>
                <c:pt idx="1060">
                  <c:v>17836.812357744289</c:v>
                </c:pt>
                <c:pt idx="1061">
                  <c:v>19120.264194861349</c:v>
                </c:pt>
                <c:pt idx="1062">
                  <c:v>17123.99230353345</c:v>
                </c:pt>
                <c:pt idx="1063">
                  <c:v>16352.765501013646</c:v>
                </c:pt>
                <c:pt idx="1064">
                  <c:v>17605.094845633597</c:v>
                </c:pt>
                <c:pt idx="1065">
                  <c:v>17993.535630331848</c:v>
                </c:pt>
                <c:pt idx="1066">
                  <c:v>15678.932794371816</c:v>
                </c:pt>
                <c:pt idx="1067">
                  <c:v>18021.728392978006</c:v>
                </c:pt>
                <c:pt idx="1068">
                  <c:v>16308.769547640708</c:v>
                </c:pt>
                <c:pt idx="1069">
                  <c:v>16667.338959291661</c:v>
                </c:pt>
                <c:pt idx="1070">
                  <c:v>17038.100150935614</c:v>
                </c:pt>
                <c:pt idx="1071">
                  <c:v>16177.647435387145</c:v>
                </c:pt>
                <c:pt idx="1072">
                  <c:v>16046.770776339388</c:v>
                </c:pt>
                <c:pt idx="1073">
                  <c:v>17990.550224920506</c:v>
                </c:pt>
                <c:pt idx="1074">
                  <c:v>17821.372837710493</c:v>
                </c:pt>
                <c:pt idx="1075">
                  <c:v>16981.804627505273</c:v>
                </c:pt>
                <c:pt idx="1076">
                  <c:v>17634.312833876298</c:v>
                </c:pt>
                <c:pt idx="1077">
                  <c:v>19031.912897369159</c:v>
                </c:pt>
                <c:pt idx="1078">
                  <c:v>17310.948051963882</c:v>
                </c:pt>
                <c:pt idx="1079">
                  <c:v>17036.388569816816</c:v>
                </c:pt>
                <c:pt idx="1080">
                  <c:v>16770.706251526917</c:v>
                </c:pt>
                <c:pt idx="1081">
                  <c:v>18750.168521551212</c:v>
                </c:pt>
                <c:pt idx="1082">
                  <c:v>15753.085925002606</c:v>
                </c:pt>
                <c:pt idx="1083">
                  <c:v>13266.993366537079</c:v>
                </c:pt>
                <c:pt idx="1084">
                  <c:v>16377.325828226922</c:v>
                </c:pt>
                <c:pt idx="1085">
                  <c:v>16088.355461961259</c:v>
                </c:pt>
                <c:pt idx="1086">
                  <c:v>17313.744894684627</c:v>
                </c:pt>
                <c:pt idx="1087">
                  <c:v>18567.886198685606</c:v>
                </c:pt>
                <c:pt idx="1088">
                  <c:v>16945.461817986554</c:v>
                </c:pt>
                <c:pt idx="1089">
                  <c:v>13623.8488272385</c:v>
                </c:pt>
                <c:pt idx="1090">
                  <c:v>17201.027617741685</c:v>
                </c:pt>
                <c:pt idx="1091">
                  <c:v>14583.49877501523</c:v>
                </c:pt>
                <c:pt idx="1092">
                  <c:v>9091.9672574413071</c:v>
                </c:pt>
                <c:pt idx="1093">
                  <c:v>11083.208630166764</c:v>
                </c:pt>
                <c:pt idx="1094">
                  <c:v>10553.116311055386</c:v>
                </c:pt>
                <c:pt idx="1095">
                  <c:v>10868.249606572534</c:v>
                </c:pt>
                <c:pt idx="1096">
                  <c:v>9113.9557267498112</c:v>
                </c:pt>
                <c:pt idx="1097">
                  <c:v>10376.493273159462</c:v>
                </c:pt>
                <c:pt idx="1098">
                  <c:v>9954.5356881073658</c:v>
                </c:pt>
                <c:pt idx="1099">
                  <c:v>9315.9058043121095</c:v>
                </c:pt>
                <c:pt idx="1100">
                  <c:v>10233.758742013444</c:v>
                </c:pt>
                <c:pt idx="1101">
                  <c:v>8128.3736704956191</c:v>
                </c:pt>
                <c:pt idx="1102">
                  <c:v>8276.408687991634</c:v>
                </c:pt>
                <c:pt idx="1103">
                  <c:v>8613.5710085416868</c:v>
                </c:pt>
                <c:pt idx="1104">
                  <c:v>8491.6375921813888</c:v>
                </c:pt>
                <c:pt idx="1105">
                  <c:v>8489.0073504453558</c:v>
                </c:pt>
                <c:pt idx="1106">
                  <c:v>8368.1401870216941</c:v>
                </c:pt>
                <c:pt idx="1107">
                  <c:v>8215.9133803796049</c:v>
                </c:pt>
                <c:pt idx="1108">
                  <c:v>8084.0175604786118</c:v>
                </c:pt>
                <c:pt idx="1109">
                  <c:v>7854.2991432115305</c:v>
                </c:pt>
                <c:pt idx="1110">
                  <c:v>7812.9857464367833</c:v>
                </c:pt>
                <c:pt idx="1111">
                  <c:v>7953.4242892622742</c:v>
                </c:pt>
                <c:pt idx="1112">
                  <c:v>8000.4698524292107</c:v>
                </c:pt>
                <c:pt idx="1113">
                  <c:v>8269.3939107515271</c:v>
                </c:pt>
                <c:pt idx="1114">
                  <c:v>8311.6256027974123</c:v>
                </c:pt>
                <c:pt idx="1115">
                  <c:v>8265.7362367132755</c:v>
                </c:pt>
                <c:pt idx="1116">
                  <c:v>8117.5117290071366</c:v>
                </c:pt>
                <c:pt idx="1117">
                  <c:v>7982.411549133566</c:v>
                </c:pt>
                <c:pt idx="1118">
                  <c:v>8293.481058104102</c:v>
                </c:pt>
                <c:pt idx="1119">
                  <c:v>7986.1363538961932</c:v>
                </c:pt>
                <c:pt idx="1120">
                  <c:v>10437.976306036846</c:v>
                </c:pt>
                <c:pt idx="1121">
                  <c:v>11299.16481109575</c:v>
                </c:pt>
                <c:pt idx="1122">
                  <c:v>9733.8768530354228</c:v>
                </c:pt>
                <c:pt idx="1123">
                  <c:v>8464.0391956669919</c:v>
                </c:pt>
                <c:pt idx="1124">
                  <c:v>8712.0412010802575</c:v>
                </c:pt>
                <c:pt idx="1125">
                  <c:v>8211.6917071320968</c:v>
                </c:pt>
                <c:pt idx="1126">
                  <c:v>8311.6173064727354</c:v>
                </c:pt>
                <c:pt idx="1127">
                  <c:v>8075.5763303903141</c:v>
                </c:pt>
                <c:pt idx="1128">
                  <c:v>9682.7946763054952</c:v>
                </c:pt>
                <c:pt idx="1129">
                  <c:v>8644.8943799841581</c:v>
                </c:pt>
                <c:pt idx="1130">
                  <c:v>8977.0087937475782</c:v>
                </c:pt>
                <c:pt idx="1131">
                  <c:v>10734.455279788539</c:v>
                </c:pt>
                <c:pt idx="1132">
                  <c:v>11242.970561108121</c:v>
                </c:pt>
                <c:pt idx="1133">
                  <c:v>11101.388265429901</c:v>
                </c:pt>
                <c:pt idx="1134">
                  <c:v>9205.7441835945829</c:v>
                </c:pt>
                <c:pt idx="1135">
                  <c:v>13326.250620483317</c:v>
                </c:pt>
                <c:pt idx="1136">
                  <c:v>12565.070217256485</c:v>
                </c:pt>
                <c:pt idx="1137">
                  <c:v>13047.342146537385</c:v>
                </c:pt>
                <c:pt idx="1138">
                  <c:v>15684.905469749598</c:v>
                </c:pt>
                <c:pt idx="1139">
                  <c:v>11692.986959271089</c:v>
                </c:pt>
                <c:pt idx="1140">
                  <c:v>12436.099937242989</c:v>
                </c:pt>
                <c:pt idx="1141">
                  <c:v>16446.724453572308</c:v>
                </c:pt>
                <c:pt idx="1142">
                  <c:v>15655.64807062511</c:v>
                </c:pt>
                <c:pt idx="1143">
                  <c:v>14154.493873032208</c:v>
                </c:pt>
                <c:pt idx="1144">
                  <c:v>14594.208727761206</c:v>
                </c:pt>
                <c:pt idx="1145">
                  <c:v>15250.38727254209</c:v>
                </c:pt>
                <c:pt idx="1146">
                  <c:v>11658.185451778916</c:v>
                </c:pt>
                <c:pt idx="1147">
                  <c:v>15667.920426327184</c:v>
                </c:pt>
                <c:pt idx="1148">
                  <c:v>15886.060554542169</c:v>
                </c:pt>
                <c:pt idx="1149">
                  <c:v>13763.154173802479</c:v>
                </c:pt>
                <c:pt idx="1150">
                  <c:v>16885.375103361352</c:v>
                </c:pt>
                <c:pt idx="1151">
                  <c:v>16349.342320685548</c:v>
                </c:pt>
                <c:pt idx="1152">
                  <c:v>15735.47074138773</c:v>
                </c:pt>
                <c:pt idx="1153">
                  <c:v>15837.306361291168</c:v>
                </c:pt>
                <c:pt idx="1154">
                  <c:v>17332.178903482942</c:v>
                </c:pt>
                <c:pt idx="1155">
                  <c:v>16569.929384210089</c:v>
                </c:pt>
                <c:pt idx="1156">
                  <c:v>15391.41664307612</c:v>
                </c:pt>
                <c:pt idx="1157">
                  <c:v>16223.758354173639</c:v>
                </c:pt>
                <c:pt idx="1158">
                  <c:v>13768.004744148069</c:v>
                </c:pt>
                <c:pt idx="1159">
                  <c:v>14723.418725643236</c:v>
                </c:pt>
                <c:pt idx="1160">
                  <c:v>17097.359852461246</c:v>
                </c:pt>
                <c:pt idx="1161">
                  <c:v>16860.013179406727</c:v>
                </c:pt>
                <c:pt idx="1162">
                  <c:v>15504.481758548014</c:v>
                </c:pt>
                <c:pt idx="1163">
                  <c:v>16257.952626073235</c:v>
                </c:pt>
                <c:pt idx="1164">
                  <c:v>14736.366706369687</c:v>
                </c:pt>
                <c:pt idx="1165">
                  <c:v>15368.069401833529</c:v>
                </c:pt>
                <c:pt idx="1166">
                  <c:v>14433.336957622027</c:v>
                </c:pt>
                <c:pt idx="1167">
                  <c:v>14637.082281841413</c:v>
                </c:pt>
                <c:pt idx="1168">
                  <c:v>16103.397639783207</c:v>
                </c:pt>
                <c:pt idx="1169">
                  <c:v>16761.600017625795</c:v>
                </c:pt>
                <c:pt idx="1170">
                  <c:v>17713.331331437628</c:v>
                </c:pt>
                <c:pt idx="1171">
                  <c:v>15701.862204230343</c:v>
                </c:pt>
                <c:pt idx="1172">
                  <c:v>17090.676505878862</c:v>
                </c:pt>
                <c:pt idx="1173">
                  <c:v>16248.525617282203</c:v>
                </c:pt>
                <c:pt idx="1174">
                  <c:v>15492.518966797767</c:v>
                </c:pt>
                <c:pt idx="1175">
                  <c:v>17171.518251855799</c:v>
                </c:pt>
                <c:pt idx="1176">
                  <c:v>16166.827471424862</c:v>
                </c:pt>
                <c:pt idx="1177">
                  <c:v>15327.977582179677</c:v>
                </c:pt>
                <c:pt idx="1178">
                  <c:v>16303.396959688353</c:v>
                </c:pt>
                <c:pt idx="1179">
                  <c:v>17932.488566886233</c:v>
                </c:pt>
                <c:pt idx="1180">
                  <c:v>15567.377078829202</c:v>
                </c:pt>
                <c:pt idx="1181">
                  <c:v>14126.256396951032</c:v>
                </c:pt>
                <c:pt idx="1182">
                  <c:v>15257.826185883065</c:v>
                </c:pt>
                <c:pt idx="1183">
                  <c:v>17622.612383135151</c:v>
                </c:pt>
                <c:pt idx="1184">
                  <c:v>14236.395307607894</c:v>
                </c:pt>
                <c:pt idx="1185">
                  <c:v>13738.832046377736</c:v>
                </c:pt>
                <c:pt idx="1186">
                  <c:v>13393.667502118416</c:v>
                </c:pt>
                <c:pt idx="1187">
                  <c:v>10739.464996087965</c:v>
                </c:pt>
                <c:pt idx="1188">
                  <c:v>9751.2944293509099</c:v>
                </c:pt>
                <c:pt idx="1189">
                  <c:v>8697.9356964412182</c:v>
                </c:pt>
                <c:pt idx="1190">
                  <c:v>8318.8434171413737</c:v>
                </c:pt>
                <c:pt idx="1191">
                  <c:v>8279.4350087038874</c:v>
                </c:pt>
                <c:pt idx="1192">
                  <c:v>8217.2029955524649</c:v>
                </c:pt>
                <c:pt idx="1193">
                  <c:v>8090.1104087324275</c:v>
                </c:pt>
                <c:pt idx="1194">
                  <c:v>7865.8944633549936</c:v>
                </c:pt>
                <c:pt idx="1195">
                  <c:v>7759.0885768682865</c:v>
                </c:pt>
                <c:pt idx="1196">
                  <c:v>7574.7963042153051</c:v>
                </c:pt>
                <c:pt idx="1197">
                  <c:v>7439.6926427275157</c:v>
                </c:pt>
                <c:pt idx="1198">
                  <c:v>7070.1907586105854</c:v>
                </c:pt>
                <c:pt idx="1199">
                  <c:v>6720.0154743450821</c:v>
                </c:pt>
                <c:pt idx="1200">
                  <c:v>6344.3088961834928</c:v>
                </c:pt>
                <c:pt idx="1201">
                  <c:v>5848.9808050088086</c:v>
                </c:pt>
                <c:pt idx="1202">
                  <c:v>5444.5641641956645</c:v>
                </c:pt>
                <c:pt idx="1203">
                  <c:v>5204.7352892955951</c:v>
                </c:pt>
                <c:pt idx="1204">
                  <c:v>4934.9021661141569</c:v>
                </c:pt>
                <c:pt idx="1205">
                  <c:v>4700.8272630071133</c:v>
                </c:pt>
                <c:pt idx="1206">
                  <c:v>4547.2716627035215</c:v>
                </c:pt>
                <c:pt idx="1207">
                  <c:v>4347.6716849960139</c:v>
                </c:pt>
                <c:pt idx="1208">
                  <c:v>4264.3303554025706</c:v>
                </c:pt>
                <c:pt idx="1209">
                  <c:v>4064.5125104344002</c:v>
                </c:pt>
                <c:pt idx="1210">
                  <c:v>3837.5353688843138</c:v>
                </c:pt>
                <c:pt idx="1211">
                  <c:v>3705.0219470495094</c:v>
                </c:pt>
                <c:pt idx="1212">
                  <c:v>3506.0311567881567</c:v>
                </c:pt>
                <c:pt idx="1213">
                  <c:v>3279.7887493335893</c:v>
                </c:pt>
                <c:pt idx="1214">
                  <c:v>4939.4543708613137</c:v>
                </c:pt>
                <c:pt idx="1215">
                  <c:v>7140.6135509920641</c:v>
                </c:pt>
                <c:pt idx="1216">
                  <c:v>7847.8312961057391</c:v>
                </c:pt>
                <c:pt idx="1217">
                  <c:v>8057.0862977677125</c:v>
                </c:pt>
                <c:pt idx="1218">
                  <c:v>8539.6491584116557</c:v>
                </c:pt>
                <c:pt idx="1219">
                  <c:v>8141.8703328752399</c:v>
                </c:pt>
                <c:pt idx="1220">
                  <c:v>7911.6394092072633</c:v>
                </c:pt>
                <c:pt idx="1221">
                  <c:v>8104.0230690687758</c:v>
                </c:pt>
                <c:pt idx="1222">
                  <c:v>7943.1561195921568</c:v>
                </c:pt>
                <c:pt idx="1223">
                  <c:v>7886.6513547797904</c:v>
                </c:pt>
                <c:pt idx="1224">
                  <c:v>7717.1539571857566</c:v>
                </c:pt>
                <c:pt idx="1225">
                  <c:v>9603.5932806891069</c:v>
                </c:pt>
                <c:pt idx="1226">
                  <c:v>7810.0264222921351</c:v>
                </c:pt>
                <c:pt idx="1227">
                  <c:v>8618.7211897700508</c:v>
                </c:pt>
                <c:pt idx="1228">
                  <c:v>10854.601403479281</c:v>
                </c:pt>
                <c:pt idx="1229">
                  <c:v>11754.196549363636</c:v>
                </c:pt>
                <c:pt idx="1230">
                  <c:v>12398.268175851294</c:v>
                </c:pt>
                <c:pt idx="1231">
                  <c:v>13541.539804130403</c:v>
                </c:pt>
                <c:pt idx="1232">
                  <c:v>13580.50618513782</c:v>
                </c:pt>
                <c:pt idx="1233">
                  <c:v>8902.2758730912155</c:v>
                </c:pt>
                <c:pt idx="1234">
                  <c:v>10899.877396417043</c:v>
                </c:pt>
                <c:pt idx="1235">
                  <c:v>11745.9415082941</c:v>
                </c:pt>
                <c:pt idx="1236">
                  <c:v>12464.771347264019</c:v>
                </c:pt>
                <c:pt idx="1237">
                  <c:v>13422.776756065186</c:v>
                </c:pt>
                <c:pt idx="1238">
                  <c:v>12353.544739524224</c:v>
                </c:pt>
                <c:pt idx="1239">
                  <c:v>12035.128907157838</c:v>
                </c:pt>
                <c:pt idx="1240">
                  <c:v>14246.133481577763</c:v>
                </c:pt>
                <c:pt idx="1241">
                  <c:v>13269.332767931774</c:v>
                </c:pt>
                <c:pt idx="1242">
                  <c:v>13825.562383588085</c:v>
                </c:pt>
                <c:pt idx="1243">
                  <c:v>13712.796066402836</c:v>
                </c:pt>
                <c:pt idx="1244">
                  <c:v>14715.468411109257</c:v>
                </c:pt>
                <c:pt idx="1245">
                  <c:v>13271.469020437225</c:v>
                </c:pt>
                <c:pt idx="1246">
                  <c:v>14910.705275906666</c:v>
                </c:pt>
                <c:pt idx="1247">
                  <c:v>16616.166227160193</c:v>
                </c:pt>
                <c:pt idx="1248">
                  <c:v>15922.472365779127</c:v>
                </c:pt>
                <c:pt idx="1249">
                  <c:v>14651.780288704036</c:v>
                </c:pt>
                <c:pt idx="1250">
                  <c:v>15350.320204108308</c:v>
                </c:pt>
                <c:pt idx="1251">
                  <c:v>14243.421587425553</c:v>
                </c:pt>
                <c:pt idx="1252">
                  <c:v>14104.668038092721</c:v>
                </c:pt>
                <c:pt idx="1253">
                  <c:v>14402.830935144682</c:v>
                </c:pt>
                <c:pt idx="1254">
                  <c:v>13342.458713302074</c:v>
                </c:pt>
                <c:pt idx="1255">
                  <c:v>12884.632816029029</c:v>
                </c:pt>
                <c:pt idx="1256">
                  <c:v>16214.251532727943</c:v>
                </c:pt>
                <c:pt idx="1257">
                  <c:v>13501.336592655822</c:v>
                </c:pt>
                <c:pt idx="1258">
                  <c:v>14761.686432169843</c:v>
                </c:pt>
                <c:pt idx="1259">
                  <c:v>13050.848924015103</c:v>
                </c:pt>
                <c:pt idx="1260">
                  <c:v>14191.749369652571</c:v>
                </c:pt>
                <c:pt idx="1261">
                  <c:v>13579.847313773573</c:v>
                </c:pt>
                <c:pt idx="1262">
                  <c:v>15868.806989951527</c:v>
                </c:pt>
                <c:pt idx="1263">
                  <c:v>12233.098271346133</c:v>
                </c:pt>
                <c:pt idx="1264">
                  <c:v>16634.670599968333</c:v>
                </c:pt>
                <c:pt idx="1265">
                  <c:v>12290.22589870153</c:v>
                </c:pt>
                <c:pt idx="1266">
                  <c:v>12305.560831632149</c:v>
                </c:pt>
                <c:pt idx="1267">
                  <c:v>15618.555146630581</c:v>
                </c:pt>
                <c:pt idx="1268">
                  <c:v>14754.690567598136</c:v>
                </c:pt>
                <c:pt idx="1269">
                  <c:v>10653.300690364687</c:v>
                </c:pt>
                <c:pt idx="1270">
                  <c:v>13131.857301675136</c:v>
                </c:pt>
                <c:pt idx="1271">
                  <c:v>15544.75808748274</c:v>
                </c:pt>
                <c:pt idx="1272">
                  <c:v>12038.658664214106</c:v>
                </c:pt>
                <c:pt idx="1273">
                  <c:v>15603.584122479973</c:v>
                </c:pt>
                <c:pt idx="1274">
                  <c:v>13580.648264597272</c:v>
                </c:pt>
                <c:pt idx="1275">
                  <c:v>12976.250678787521</c:v>
                </c:pt>
                <c:pt idx="1276">
                  <c:v>15937.367868799129</c:v>
                </c:pt>
                <c:pt idx="1277">
                  <c:v>13067.168172981399</c:v>
                </c:pt>
                <c:pt idx="1278">
                  <c:v>14865.561471279596</c:v>
                </c:pt>
                <c:pt idx="1279">
                  <c:v>13150.161992511996</c:v>
                </c:pt>
                <c:pt idx="1280">
                  <c:v>15806.186941558746</c:v>
                </c:pt>
                <c:pt idx="1281">
                  <c:v>13109.090384879868</c:v>
                </c:pt>
                <c:pt idx="1282">
                  <c:v>12340.508839163669</c:v>
                </c:pt>
                <c:pt idx="1283">
                  <c:v>10260.633605899346</c:v>
                </c:pt>
                <c:pt idx="1284">
                  <c:v>9653.0977965766579</c:v>
                </c:pt>
                <c:pt idx="1285">
                  <c:v>8058.6796496171646</c:v>
                </c:pt>
                <c:pt idx="1286">
                  <c:v>8316.2234650344872</c:v>
                </c:pt>
                <c:pt idx="1287">
                  <c:v>8326.9637092770863</c:v>
                </c:pt>
                <c:pt idx="1288">
                  <c:v>8147.0726287898815</c:v>
                </c:pt>
                <c:pt idx="1289">
                  <c:v>7957.6474595305071</c:v>
                </c:pt>
                <c:pt idx="1290">
                  <c:v>7729.4706861190562</c:v>
                </c:pt>
                <c:pt idx="1291">
                  <c:v>7475.4874639891368</c:v>
                </c:pt>
                <c:pt idx="1292">
                  <c:v>7261.4970729340866</c:v>
                </c:pt>
                <c:pt idx="1293">
                  <c:v>6906.7947495471089</c:v>
                </c:pt>
                <c:pt idx="1294">
                  <c:v>6555.5632956212958</c:v>
                </c:pt>
                <c:pt idx="1295">
                  <c:v>6246.9313838226672</c:v>
                </c:pt>
                <c:pt idx="1296">
                  <c:v>5721.1231028698303</c:v>
                </c:pt>
                <c:pt idx="1297">
                  <c:v>5371.2525025733676</c:v>
                </c:pt>
                <c:pt idx="1298">
                  <c:v>5034.9958907789842</c:v>
                </c:pt>
                <c:pt idx="1299">
                  <c:v>4837.329999478794</c:v>
                </c:pt>
                <c:pt idx="1300">
                  <c:v>4593.3107543520309</c:v>
                </c:pt>
                <c:pt idx="1301">
                  <c:v>4442.6378523603062</c:v>
                </c:pt>
                <c:pt idx="1302">
                  <c:v>4260.2910924548823</c:v>
                </c:pt>
                <c:pt idx="1303">
                  <c:v>4075.3185448626223</c:v>
                </c:pt>
                <c:pt idx="1304">
                  <c:v>4023.6670385003504</c:v>
                </c:pt>
                <c:pt idx="1305">
                  <c:v>3819.5040281730521</c:v>
                </c:pt>
                <c:pt idx="1306">
                  <c:v>3682.9682523087677</c:v>
                </c:pt>
                <c:pt idx="1307">
                  <c:v>3477.4919807427655</c:v>
                </c:pt>
                <c:pt idx="1308">
                  <c:v>3305.7271085591469</c:v>
                </c:pt>
                <c:pt idx="1309">
                  <c:v>3138.9967950717423</c:v>
                </c:pt>
                <c:pt idx="1310">
                  <c:v>2977.0282437345504</c:v>
                </c:pt>
                <c:pt idx="1311">
                  <c:v>3697.3388765155573</c:v>
                </c:pt>
                <c:pt idx="1312">
                  <c:v>4995.7617880318603</c:v>
                </c:pt>
                <c:pt idx="1313">
                  <c:v>5856.4507092721205</c:v>
                </c:pt>
                <c:pt idx="1314">
                  <c:v>6987.8723347839805</c:v>
                </c:pt>
                <c:pt idx="1315">
                  <c:v>7360.4894028407971</c:v>
                </c:pt>
                <c:pt idx="1316">
                  <c:v>7690.8341451525757</c:v>
                </c:pt>
                <c:pt idx="1317">
                  <c:v>7774.5659486002796</c:v>
                </c:pt>
                <c:pt idx="1318">
                  <c:v>8053.5803873949344</c:v>
                </c:pt>
                <c:pt idx="1319">
                  <c:v>8281.2125000764954</c:v>
                </c:pt>
                <c:pt idx="1320">
                  <c:v>8165.7746861037249</c:v>
                </c:pt>
                <c:pt idx="1321">
                  <c:v>8341.7932237757705</c:v>
                </c:pt>
                <c:pt idx="1322">
                  <c:v>8401.4245923303897</c:v>
                </c:pt>
                <c:pt idx="1323">
                  <c:v>8420.9666679811289</c:v>
                </c:pt>
                <c:pt idx="1324">
                  <c:v>9489.635306703316</c:v>
                </c:pt>
                <c:pt idx="1325">
                  <c:v>8882.830328869506</c:v>
                </c:pt>
                <c:pt idx="1326">
                  <c:v>8131.2046387256178</c:v>
                </c:pt>
                <c:pt idx="1327">
                  <c:v>9489.1289902091958</c:v>
                </c:pt>
                <c:pt idx="1328">
                  <c:v>10085.996583676713</c:v>
                </c:pt>
                <c:pt idx="1329">
                  <c:v>9247.0369377745519</c:v>
                </c:pt>
                <c:pt idx="1330">
                  <c:v>10504.889193389738</c:v>
                </c:pt>
                <c:pt idx="1331">
                  <c:v>10828.891831893277</c:v>
                </c:pt>
                <c:pt idx="1332">
                  <c:v>12575.953671815972</c:v>
                </c:pt>
                <c:pt idx="1333">
                  <c:v>12300.423104119211</c:v>
                </c:pt>
                <c:pt idx="1334">
                  <c:v>10777.517504157178</c:v>
                </c:pt>
                <c:pt idx="1335">
                  <c:v>9241.1797197704982</c:v>
                </c:pt>
                <c:pt idx="1336">
                  <c:v>11754.266540919893</c:v>
                </c:pt>
                <c:pt idx="1337">
                  <c:v>10859.437225613936</c:v>
                </c:pt>
                <c:pt idx="1338">
                  <c:v>12903.264936473086</c:v>
                </c:pt>
                <c:pt idx="1339">
                  <c:v>11428.696670057359</c:v>
                </c:pt>
                <c:pt idx="1340">
                  <c:v>12277.175884994998</c:v>
                </c:pt>
                <c:pt idx="1341">
                  <c:v>10838.040731780358</c:v>
                </c:pt>
                <c:pt idx="1342">
                  <c:v>13198.827161003037</c:v>
                </c:pt>
                <c:pt idx="1343">
                  <c:v>12068.443590780536</c:v>
                </c:pt>
                <c:pt idx="1344">
                  <c:v>11761.724234946945</c:v>
                </c:pt>
                <c:pt idx="1345">
                  <c:v>11158.172323026905</c:v>
                </c:pt>
                <c:pt idx="1346">
                  <c:v>14065.245465445625</c:v>
                </c:pt>
                <c:pt idx="1347">
                  <c:v>11271.345744098993</c:v>
                </c:pt>
                <c:pt idx="1348">
                  <c:v>12841.804476074423</c:v>
                </c:pt>
                <c:pt idx="1349">
                  <c:v>11100.786663112067</c:v>
                </c:pt>
                <c:pt idx="1350">
                  <c:v>15386.150634260855</c:v>
                </c:pt>
                <c:pt idx="1351">
                  <c:v>11805.139669685812</c:v>
                </c:pt>
                <c:pt idx="1352">
                  <c:v>13495.014375062136</c:v>
                </c:pt>
                <c:pt idx="1353">
                  <c:v>13342.499248507947</c:v>
                </c:pt>
                <c:pt idx="1354">
                  <c:v>14793.326821802772</c:v>
                </c:pt>
                <c:pt idx="1355">
                  <c:v>11572.767789630923</c:v>
                </c:pt>
                <c:pt idx="1356">
                  <c:v>12192.586679380474</c:v>
                </c:pt>
                <c:pt idx="1357">
                  <c:v>12839.489575901456</c:v>
                </c:pt>
                <c:pt idx="1358">
                  <c:v>12480.750212114233</c:v>
                </c:pt>
                <c:pt idx="1359">
                  <c:v>10954.663450243344</c:v>
                </c:pt>
                <c:pt idx="1360">
                  <c:v>12527.212622318222</c:v>
                </c:pt>
                <c:pt idx="1361">
                  <c:v>15491.28673176709</c:v>
                </c:pt>
                <c:pt idx="1362">
                  <c:v>13258.442577894457</c:v>
                </c:pt>
                <c:pt idx="1363">
                  <c:v>13923.348761954361</c:v>
                </c:pt>
                <c:pt idx="1364">
                  <c:v>14482.513581092038</c:v>
                </c:pt>
                <c:pt idx="1365">
                  <c:v>13757.639151455098</c:v>
                </c:pt>
                <c:pt idx="1366">
                  <c:v>10557.371102189518</c:v>
                </c:pt>
                <c:pt idx="1367">
                  <c:v>14525.564746497183</c:v>
                </c:pt>
                <c:pt idx="1368">
                  <c:v>15240.421994298267</c:v>
                </c:pt>
                <c:pt idx="1369">
                  <c:v>11836.548845707703</c:v>
                </c:pt>
                <c:pt idx="1370">
                  <c:v>12826.563861754503</c:v>
                </c:pt>
                <c:pt idx="1371">
                  <c:v>13146.309514476687</c:v>
                </c:pt>
                <c:pt idx="1372">
                  <c:v>10336.594402920322</c:v>
                </c:pt>
                <c:pt idx="1373">
                  <c:v>13408.669777107219</c:v>
                </c:pt>
                <c:pt idx="1374">
                  <c:v>14770.942338447294</c:v>
                </c:pt>
                <c:pt idx="1375">
                  <c:v>11298.324850864603</c:v>
                </c:pt>
                <c:pt idx="1376">
                  <c:v>12204.276183460262</c:v>
                </c:pt>
                <c:pt idx="1377">
                  <c:v>13836.127607431488</c:v>
                </c:pt>
                <c:pt idx="1378">
                  <c:v>10311.885392588511</c:v>
                </c:pt>
                <c:pt idx="1379">
                  <c:v>10703.949260802556</c:v>
                </c:pt>
                <c:pt idx="1380">
                  <c:v>9475.4348196014816</c:v>
                </c:pt>
                <c:pt idx="1381">
                  <c:v>7861.4235159162381</c:v>
                </c:pt>
                <c:pt idx="1382">
                  <c:v>7803.1251962614833</c:v>
                </c:pt>
                <c:pt idx="1383">
                  <c:v>7840.3228456884099</c:v>
                </c:pt>
                <c:pt idx="1384">
                  <c:v>7388.2015538418491</c:v>
                </c:pt>
                <c:pt idx="1385">
                  <c:v>7550.6200172149993</c:v>
                </c:pt>
                <c:pt idx="1386">
                  <c:v>7371.143002808134</c:v>
                </c:pt>
                <c:pt idx="1387">
                  <c:v>7246.680273923761</c:v>
                </c:pt>
                <c:pt idx="1388">
                  <c:v>7193.4549872695798</c:v>
                </c:pt>
                <c:pt idx="1389">
                  <c:v>7047.0740755859897</c:v>
                </c:pt>
                <c:pt idx="1390">
                  <c:v>6722.2421092045506</c:v>
                </c:pt>
                <c:pt idx="1391">
                  <c:v>6391.58715858501</c:v>
                </c:pt>
                <c:pt idx="1392">
                  <c:v>6123.0988303451122</c:v>
                </c:pt>
                <c:pt idx="1393">
                  <c:v>5828.3102163935328</c:v>
                </c:pt>
                <c:pt idx="1394">
                  <c:v>5486.8771544853216</c:v>
                </c:pt>
                <c:pt idx="1395">
                  <c:v>5206.9974268277119</c:v>
                </c:pt>
                <c:pt idx="1396">
                  <c:v>4945.7742112716069</c:v>
                </c:pt>
                <c:pt idx="1397">
                  <c:v>4703.2717207755995</c:v>
                </c:pt>
                <c:pt idx="1398">
                  <c:v>5392.4556076579283</c:v>
                </c:pt>
                <c:pt idx="1399">
                  <c:v>5809.693544352599</c:v>
                </c:pt>
                <c:pt idx="1400">
                  <c:v>6998.2467985730655</c:v>
                </c:pt>
                <c:pt idx="1401">
                  <c:v>7338.715771604865</c:v>
                </c:pt>
                <c:pt idx="1402">
                  <c:v>7571.1193242659656</c:v>
                </c:pt>
                <c:pt idx="1403">
                  <c:v>7647.2176031959461</c:v>
                </c:pt>
                <c:pt idx="1404">
                  <c:v>7659.1608104085826</c:v>
                </c:pt>
                <c:pt idx="1405">
                  <c:v>7837.439529694494</c:v>
                </c:pt>
                <c:pt idx="1406">
                  <c:v>7949.52448203124</c:v>
                </c:pt>
                <c:pt idx="1407">
                  <c:v>8126.7638641794547</c:v>
                </c:pt>
                <c:pt idx="1408">
                  <c:v>8084.7549458119165</c:v>
                </c:pt>
                <c:pt idx="1409">
                  <c:v>7998.9114091736419</c:v>
                </c:pt>
                <c:pt idx="1410">
                  <c:v>8784.5500378049055</c:v>
                </c:pt>
                <c:pt idx="1411">
                  <c:v>7882.3965770274353</c:v>
                </c:pt>
                <c:pt idx="1412">
                  <c:v>7816.6812715902224</c:v>
                </c:pt>
                <c:pt idx="1413">
                  <c:v>7786.4669021477057</c:v>
                </c:pt>
                <c:pt idx="1414">
                  <c:v>7678.045965391394</c:v>
                </c:pt>
                <c:pt idx="1415">
                  <c:v>7665.1325088174654</c:v>
                </c:pt>
                <c:pt idx="1416">
                  <c:v>7590.1857552083238</c:v>
                </c:pt>
                <c:pt idx="1417">
                  <c:v>7562.1221596930154</c:v>
                </c:pt>
                <c:pt idx="1418">
                  <c:v>7581.8449299630502</c:v>
                </c:pt>
                <c:pt idx="1419">
                  <c:v>8692.0391593565764</c:v>
                </c:pt>
                <c:pt idx="1420">
                  <c:v>7936.9725784782104</c:v>
                </c:pt>
                <c:pt idx="1421">
                  <c:v>11256.676231266167</c:v>
                </c:pt>
                <c:pt idx="1422">
                  <c:v>10431.357383757912</c:v>
                </c:pt>
                <c:pt idx="1423">
                  <c:v>10059.848641714094</c:v>
                </c:pt>
                <c:pt idx="1424">
                  <c:v>8319.3155994864101</c:v>
                </c:pt>
                <c:pt idx="1425">
                  <c:v>11000.03412098528</c:v>
                </c:pt>
                <c:pt idx="1426">
                  <c:v>9928.4873904242868</c:v>
                </c:pt>
                <c:pt idx="1427">
                  <c:v>9984.892088378052</c:v>
                </c:pt>
                <c:pt idx="1428">
                  <c:v>9733.6700298614833</c:v>
                </c:pt>
                <c:pt idx="1429">
                  <c:v>10527.275526370577</c:v>
                </c:pt>
                <c:pt idx="1430">
                  <c:v>11966.33643664344</c:v>
                </c:pt>
                <c:pt idx="1431">
                  <c:v>11281.941277415919</c:v>
                </c:pt>
                <c:pt idx="1432">
                  <c:v>12150.459653971329</c:v>
                </c:pt>
                <c:pt idx="1433">
                  <c:v>10847.454822013819</c:v>
                </c:pt>
                <c:pt idx="1434">
                  <c:v>10918.344603092868</c:v>
                </c:pt>
                <c:pt idx="1435">
                  <c:v>10065.83418361961</c:v>
                </c:pt>
                <c:pt idx="1436">
                  <c:v>9425.1204840226237</c:v>
                </c:pt>
                <c:pt idx="1437">
                  <c:v>11018.586539848131</c:v>
                </c:pt>
                <c:pt idx="1438">
                  <c:v>12608.759435692715</c:v>
                </c:pt>
                <c:pt idx="1439">
                  <c:v>11000.201022149784</c:v>
                </c:pt>
                <c:pt idx="1440">
                  <c:v>10308.92914253217</c:v>
                </c:pt>
                <c:pt idx="1441">
                  <c:v>10611.570123819341</c:v>
                </c:pt>
                <c:pt idx="1442">
                  <c:v>11994.614255850582</c:v>
                </c:pt>
                <c:pt idx="1443">
                  <c:v>10917.388920029091</c:v>
                </c:pt>
                <c:pt idx="1444">
                  <c:v>10555.619647123924</c:v>
                </c:pt>
                <c:pt idx="1445">
                  <c:v>12006.896162035917</c:v>
                </c:pt>
                <c:pt idx="1446">
                  <c:v>10726.347210115606</c:v>
                </c:pt>
                <c:pt idx="1447">
                  <c:v>11230.946017812632</c:v>
                </c:pt>
                <c:pt idx="1448">
                  <c:v>10735.498448892777</c:v>
                </c:pt>
                <c:pt idx="1449">
                  <c:v>11591.746207077185</c:v>
                </c:pt>
                <c:pt idx="1450">
                  <c:v>10371.705317651855</c:v>
                </c:pt>
                <c:pt idx="1451">
                  <c:v>10789.455392752676</c:v>
                </c:pt>
                <c:pt idx="1452">
                  <c:v>10801.469257786552</c:v>
                </c:pt>
                <c:pt idx="1453">
                  <c:v>11095.397797714493</c:v>
                </c:pt>
                <c:pt idx="1454">
                  <c:v>11921.157818934731</c:v>
                </c:pt>
                <c:pt idx="1455">
                  <c:v>9057.0214660580768</c:v>
                </c:pt>
                <c:pt idx="1456">
                  <c:v>11417.229211273145</c:v>
                </c:pt>
                <c:pt idx="1457">
                  <c:v>9895.7508302263359</c:v>
                </c:pt>
                <c:pt idx="1458">
                  <c:v>10298.436467667032</c:v>
                </c:pt>
                <c:pt idx="1459">
                  <c:v>12055.69837523969</c:v>
                </c:pt>
                <c:pt idx="1460">
                  <c:v>10287.87363433738</c:v>
                </c:pt>
                <c:pt idx="1461">
                  <c:v>12434.9653568016</c:v>
                </c:pt>
                <c:pt idx="1462">
                  <c:v>9873.2314828144245</c:v>
                </c:pt>
                <c:pt idx="1463">
                  <c:v>9909.513845819989</c:v>
                </c:pt>
                <c:pt idx="1464">
                  <c:v>12114.961114792633</c:v>
                </c:pt>
                <c:pt idx="1465">
                  <c:v>11357.559554196618</c:v>
                </c:pt>
                <c:pt idx="1466">
                  <c:v>11760.13346368684</c:v>
                </c:pt>
                <c:pt idx="1467">
                  <c:v>11373.476221994139</c:v>
                </c:pt>
                <c:pt idx="1468">
                  <c:v>9268.2178835105497</c:v>
                </c:pt>
                <c:pt idx="1469">
                  <c:v>9752.7445979012991</c:v>
                </c:pt>
                <c:pt idx="1470">
                  <c:v>11683.135997603227</c:v>
                </c:pt>
                <c:pt idx="1471">
                  <c:v>13197.418981432833</c:v>
                </c:pt>
                <c:pt idx="1472">
                  <c:v>9501.8865251038842</c:v>
                </c:pt>
                <c:pt idx="1473">
                  <c:v>10300.568543477228</c:v>
                </c:pt>
                <c:pt idx="1474">
                  <c:v>9778.5404857787616</c:v>
                </c:pt>
                <c:pt idx="1475">
                  <c:v>10322.600817572365</c:v>
                </c:pt>
                <c:pt idx="1476">
                  <c:v>9316.2094879725028</c:v>
                </c:pt>
                <c:pt idx="1477">
                  <c:v>11151.469103176425</c:v>
                </c:pt>
                <c:pt idx="1478">
                  <c:v>9347.46565459876</c:v>
                </c:pt>
                <c:pt idx="1479">
                  <c:v>8353.2439517770581</c:v>
                </c:pt>
                <c:pt idx="1480">
                  <c:v>8294.1113277042041</c:v>
                </c:pt>
                <c:pt idx="1481">
                  <c:v>11763.791099191159</c:v>
                </c:pt>
                <c:pt idx="1482">
                  <c:v>10627.881124528545</c:v>
                </c:pt>
                <c:pt idx="1483">
                  <c:v>8732.0535756370864</c:v>
                </c:pt>
                <c:pt idx="1484">
                  <c:v>9133.9001232730752</c:v>
                </c:pt>
                <c:pt idx="1485">
                  <c:v>10534.923514166239</c:v>
                </c:pt>
                <c:pt idx="1486">
                  <c:v>8808.3107106031784</c:v>
                </c:pt>
                <c:pt idx="1487">
                  <c:v>8576.4587809085151</c:v>
                </c:pt>
                <c:pt idx="1488">
                  <c:v>8123.7033484947051</c:v>
                </c:pt>
                <c:pt idx="1489">
                  <c:v>9551.3540342455053</c:v>
                </c:pt>
                <c:pt idx="1490">
                  <c:v>11200.539634406632</c:v>
                </c:pt>
                <c:pt idx="1491">
                  <c:v>8644.7886526179191</c:v>
                </c:pt>
                <c:pt idx="1492">
                  <c:v>9819.6120222367026</c:v>
                </c:pt>
                <c:pt idx="1493">
                  <c:v>7856.6678646642658</c:v>
                </c:pt>
                <c:pt idx="1494">
                  <c:v>8903.9490460922825</c:v>
                </c:pt>
                <c:pt idx="1495">
                  <c:v>8218.3289759422823</c:v>
                </c:pt>
                <c:pt idx="1496">
                  <c:v>7604.6288040170311</c:v>
                </c:pt>
                <c:pt idx="1497">
                  <c:v>8326.665213375185</c:v>
                </c:pt>
                <c:pt idx="1498">
                  <c:v>8740.0629288754044</c:v>
                </c:pt>
                <c:pt idx="1499">
                  <c:v>7772.4991191093204</c:v>
                </c:pt>
                <c:pt idx="1500">
                  <c:v>8370.472392964075</c:v>
                </c:pt>
                <c:pt idx="1501">
                  <c:v>8714.0956258585429</c:v>
                </c:pt>
                <c:pt idx="1502">
                  <c:v>11176.133567830067</c:v>
                </c:pt>
                <c:pt idx="1503">
                  <c:v>9285.7501531003418</c:v>
                </c:pt>
                <c:pt idx="1504">
                  <c:v>9241.5853945250674</c:v>
                </c:pt>
                <c:pt idx="1505">
                  <c:v>8167.9172883225692</c:v>
                </c:pt>
                <c:pt idx="1506">
                  <c:v>9968.8933011124973</c:v>
                </c:pt>
                <c:pt idx="1507">
                  <c:v>8682.4431803457028</c:v>
                </c:pt>
                <c:pt idx="1508">
                  <c:v>8525.6674350016146</c:v>
                </c:pt>
                <c:pt idx="1509">
                  <c:v>9682.5373166798254</c:v>
                </c:pt>
                <c:pt idx="1510">
                  <c:v>10570.230440689098</c:v>
                </c:pt>
                <c:pt idx="1511">
                  <c:v>11551.812493313204</c:v>
                </c:pt>
                <c:pt idx="1512">
                  <c:v>11116.055304491436</c:v>
                </c:pt>
                <c:pt idx="1513">
                  <c:v>11483.104477540199</c:v>
                </c:pt>
                <c:pt idx="1514">
                  <c:v>10449.786473397804</c:v>
                </c:pt>
                <c:pt idx="1515">
                  <c:v>10110.941477583221</c:v>
                </c:pt>
                <c:pt idx="1516">
                  <c:v>11340.351238861085</c:v>
                </c:pt>
                <c:pt idx="1517">
                  <c:v>11569.858024452577</c:v>
                </c:pt>
                <c:pt idx="1518">
                  <c:v>11409.828590844214</c:v>
                </c:pt>
                <c:pt idx="1519">
                  <c:v>10964.228555174968</c:v>
                </c:pt>
                <c:pt idx="1520">
                  <c:v>12288.230867655298</c:v>
                </c:pt>
                <c:pt idx="1521">
                  <c:v>11949.704022885277</c:v>
                </c:pt>
                <c:pt idx="1522">
                  <c:v>13777.208858782775</c:v>
                </c:pt>
                <c:pt idx="1523">
                  <c:v>11900.320053479974</c:v>
                </c:pt>
                <c:pt idx="1524">
                  <c:v>13191.592754233274</c:v>
                </c:pt>
                <c:pt idx="1525">
                  <c:v>11340.415812933818</c:v>
                </c:pt>
                <c:pt idx="1526">
                  <c:v>12085.180320123434</c:v>
                </c:pt>
                <c:pt idx="1527">
                  <c:v>13088.025127968873</c:v>
                </c:pt>
                <c:pt idx="1528">
                  <c:v>11700.516625277749</c:v>
                </c:pt>
                <c:pt idx="1529">
                  <c:v>12970.086873710277</c:v>
                </c:pt>
                <c:pt idx="1530">
                  <c:v>13382.014902618186</c:v>
                </c:pt>
                <c:pt idx="1531">
                  <c:v>11638.646876887155</c:v>
                </c:pt>
                <c:pt idx="1532">
                  <c:v>11464.762926555415</c:v>
                </c:pt>
                <c:pt idx="1533">
                  <c:v>13804.185373753417</c:v>
                </c:pt>
                <c:pt idx="1534">
                  <c:v>11667.891224920786</c:v>
                </c:pt>
                <c:pt idx="1535">
                  <c:v>12673.600082663977</c:v>
                </c:pt>
                <c:pt idx="1536">
                  <c:v>13320.021202681033</c:v>
                </c:pt>
                <c:pt idx="1537">
                  <c:v>13059.174733392012</c:v>
                </c:pt>
                <c:pt idx="1538">
                  <c:v>10841.310482223293</c:v>
                </c:pt>
                <c:pt idx="1539">
                  <c:v>13653.848518100825</c:v>
                </c:pt>
                <c:pt idx="1540">
                  <c:v>15535.239149535491</c:v>
                </c:pt>
                <c:pt idx="1541">
                  <c:v>14456.751858976806</c:v>
                </c:pt>
                <c:pt idx="1542">
                  <c:v>13031.506547132565</c:v>
                </c:pt>
                <c:pt idx="1543">
                  <c:v>14985.144518090994</c:v>
                </c:pt>
                <c:pt idx="1544">
                  <c:v>16021.281709555604</c:v>
                </c:pt>
                <c:pt idx="1545">
                  <c:v>16232.53229654912</c:v>
                </c:pt>
                <c:pt idx="1546">
                  <c:v>14505.377829402498</c:v>
                </c:pt>
                <c:pt idx="1547">
                  <c:v>15070.383700987235</c:v>
                </c:pt>
                <c:pt idx="1548">
                  <c:v>12822.565670895867</c:v>
                </c:pt>
                <c:pt idx="1549">
                  <c:v>12178.332119682851</c:v>
                </c:pt>
                <c:pt idx="1550">
                  <c:v>12923.266980015465</c:v>
                </c:pt>
                <c:pt idx="1551">
                  <c:v>16844.244307886704</c:v>
                </c:pt>
                <c:pt idx="1552">
                  <c:v>14271.295435294916</c:v>
                </c:pt>
                <c:pt idx="1553">
                  <c:v>14195.262928802624</c:v>
                </c:pt>
                <c:pt idx="1554">
                  <c:v>14233.911111588775</c:v>
                </c:pt>
                <c:pt idx="1555">
                  <c:v>14159.275732686639</c:v>
                </c:pt>
                <c:pt idx="1556">
                  <c:v>15267.934722260725</c:v>
                </c:pt>
                <c:pt idx="1557">
                  <c:v>14855.959272081247</c:v>
                </c:pt>
                <c:pt idx="1558">
                  <c:v>14511.598579251695</c:v>
                </c:pt>
                <c:pt idx="1559">
                  <c:v>15099.887315415424</c:v>
                </c:pt>
                <c:pt idx="1560">
                  <c:v>14182.144674645062</c:v>
                </c:pt>
                <c:pt idx="1561">
                  <c:v>13679.238765197719</c:v>
                </c:pt>
                <c:pt idx="1562">
                  <c:v>16621.903511577129</c:v>
                </c:pt>
                <c:pt idx="1563">
                  <c:v>13203.280151172286</c:v>
                </c:pt>
                <c:pt idx="1564">
                  <c:v>14751.521852042157</c:v>
                </c:pt>
                <c:pt idx="1565">
                  <c:v>18281.31447428805</c:v>
                </c:pt>
                <c:pt idx="1566">
                  <c:v>13502.724408032982</c:v>
                </c:pt>
                <c:pt idx="1567">
                  <c:v>15541.426604776803</c:v>
                </c:pt>
                <c:pt idx="1568">
                  <c:v>15059.681321706406</c:v>
                </c:pt>
                <c:pt idx="1569">
                  <c:v>13785.867982823262</c:v>
                </c:pt>
                <c:pt idx="1570">
                  <c:v>11478.532564050734</c:v>
                </c:pt>
                <c:pt idx="1571">
                  <c:v>9291.155559376497</c:v>
                </c:pt>
                <c:pt idx="1572">
                  <c:v>9647.9167786176677</c:v>
                </c:pt>
                <c:pt idx="1573">
                  <c:v>8263.2965667025255</c:v>
                </c:pt>
                <c:pt idx="1574">
                  <c:v>8444.8908598198595</c:v>
                </c:pt>
                <c:pt idx="1575">
                  <c:v>8417.2294742288341</c:v>
                </c:pt>
                <c:pt idx="1576">
                  <c:v>8382.4840243628569</c:v>
                </c:pt>
                <c:pt idx="1577">
                  <c:v>8411.5231546895102</c:v>
                </c:pt>
                <c:pt idx="1578">
                  <c:v>8160.6682188889608</c:v>
                </c:pt>
                <c:pt idx="1579">
                  <c:v>8100.9256645308405</c:v>
                </c:pt>
                <c:pt idx="1580">
                  <c:v>7874.7851538056721</c:v>
                </c:pt>
                <c:pt idx="1581">
                  <c:v>7708.4100247752922</c:v>
                </c:pt>
                <c:pt idx="1582">
                  <c:v>7366.2526636778557</c:v>
                </c:pt>
                <c:pt idx="1583">
                  <c:v>7090.6291285823227</c:v>
                </c:pt>
                <c:pt idx="1584">
                  <c:v>6716.1458737191406</c:v>
                </c:pt>
                <c:pt idx="1585">
                  <c:v>6373.122511487285</c:v>
                </c:pt>
                <c:pt idx="1586">
                  <c:v>6062.6573855546358</c:v>
                </c:pt>
                <c:pt idx="1587">
                  <c:v>5705.4920789986509</c:v>
                </c:pt>
                <c:pt idx="1588">
                  <c:v>5420.8568692715771</c:v>
                </c:pt>
                <c:pt idx="1589">
                  <c:v>5195.7345072409835</c:v>
                </c:pt>
                <c:pt idx="1590">
                  <c:v>4877.1158411608694</c:v>
                </c:pt>
                <c:pt idx="1591">
                  <c:v>4625.3924014047152</c:v>
                </c:pt>
                <c:pt idx="1592">
                  <c:v>4429.3659826496032</c:v>
                </c:pt>
                <c:pt idx="1593">
                  <c:v>4188.9151274627493</c:v>
                </c:pt>
                <c:pt idx="1594">
                  <c:v>3986.653838170278</c:v>
                </c:pt>
                <c:pt idx="1595">
                  <c:v>3801.8573217167391</c:v>
                </c:pt>
                <c:pt idx="1596">
                  <c:v>3651.2390638562879</c:v>
                </c:pt>
                <c:pt idx="1597">
                  <c:v>3472.5530887796895</c:v>
                </c:pt>
                <c:pt idx="1598">
                  <c:v>3314.0159183425535</c:v>
                </c:pt>
                <c:pt idx="1599">
                  <c:v>3134.2682767370043</c:v>
                </c:pt>
                <c:pt idx="1600">
                  <c:v>3131.0825355775169</c:v>
                </c:pt>
                <c:pt idx="1601">
                  <c:v>4385.6628093972058</c:v>
                </c:pt>
                <c:pt idx="1602">
                  <c:v>6050.0150922807816</c:v>
                </c:pt>
                <c:pt idx="1603">
                  <c:v>7630.4444277806124</c:v>
                </c:pt>
                <c:pt idx="1604">
                  <c:v>8326.9428516616081</c:v>
                </c:pt>
                <c:pt idx="1605">
                  <c:v>8519.701144586923</c:v>
                </c:pt>
                <c:pt idx="1606">
                  <c:v>8613.7689345544786</c:v>
                </c:pt>
                <c:pt idx="1607">
                  <c:v>8415.7462710090676</c:v>
                </c:pt>
                <c:pt idx="1608">
                  <c:v>8589.3295870211914</c:v>
                </c:pt>
                <c:pt idx="1609">
                  <c:v>9498.6849330435198</c:v>
                </c:pt>
                <c:pt idx="1610">
                  <c:v>9613.7204979446706</c:v>
                </c:pt>
                <c:pt idx="1611">
                  <c:v>8454.8891804305567</c:v>
                </c:pt>
                <c:pt idx="1612">
                  <c:v>9194.7900021611094</c:v>
                </c:pt>
                <c:pt idx="1613">
                  <c:v>11048.254546478593</c:v>
                </c:pt>
                <c:pt idx="1614">
                  <c:v>10515.113652068128</c:v>
                </c:pt>
                <c:pt idx="1615">
                  <c:v>12388.452051412898</c:v>
                </c:pt>
                <c:pt idx="1616">
                  <c:v>12949.61869368201</c:v>
                </c:pt>
                <c:pt idx="1617">
                  <c:v>9842.7731507155841</c:v>
                </c:pt>
                <c:pt idx="1618">
                  <c:v>11348.228628556093</c:v>
                </c:pt>
                <c:pt idx="1619">
                  <c:v>13798.920278673289</c:v>
                </c:pt>
                <c:pt idx="1620">
                  <c:v>12291.297846551532</c:v>
                </c:pt>
                <c:pt idx="1621">
                  <c:v>11925.267506934584</c:v>
                </c:pt>
                <c:pt idx="1622">
                  <c:v>13353.388041327073</c:v>
                </c:pt>
                <c:pt idx="1623">
                  <c:v>13117.628815018379</c:v>
                </c:pt>
                <c:pt idx="1624">
                  <c:v>11906.437939687021</c:v>
                </c:pt>
                <c:pt idx="1625">
                  <c:v>15508.827671143968</c:v>
                </c:pt>
                <c:pt idx="1626">
                  <c:v>15196.309763495239</c:v>
                </c:pt>
                <c:pt idx="1627">
                  <c:v>14548.605571576612</c:v>
                </c:pt>
                <c:pt idx="1628">
                  <c:v>14888.237405656118</c:v>
                </c:pt>
                <c:pt idx="1629">
                  <c:v>13294.456101932188</c:v>
                </c:pt>
                <c:pt idx="1630">
                  <c:v>11270.881896612869</c:v>
                </c:pt>
                <c:pt idx="1631">
                  <c:v>11517.918610017205</c:v>
                </c:pt>
                <c:pt idx="1632">
                  <c:v>14093.745628065692</c:v>
                </c:pt>
                <c:pt idx="1633">
                  <c:v>14208.920273466421</c:v>
                </c:pt>
                <c:pt idx="1634">
                  <c:v>14922.346322104277</c:v>
                </c:pt>
                <c:pt idx="1635">
                  <c:v>13717.382927401819</c:v>
                </c:pt>
                <c:pt idx="1636">
                  <c:v>15390.72712419772</c:v>
                </c:pt>
                <c:pt idx="1637">
                  <c:v>13844.671043546528</c:v>
                </c:pt>
                <c:pt idx="1638">
                  <c:v>16805.348709698606</c:v>
                </c:pt>
                <c:pt idx="1639">
                  <c:v>15513.015259195305</c:v>
                </c:pt>
                <c:pt idx="1640">
                  <c:v>14817.89597018633</c:v>
                </c:pt>
                <c:pt idx="1641">
                  <c:v>12920.026409149777</c:v>
                </c:pt>
                <c:pt idx="1642">
                  <c:v>16285.018322538197</c:v>
                </c:pt>
                <c:pt idx="1643">
                  <c:v>16506.218553119656</c:v>
                </c:pt>
                <c:pt idx="1644">
                  <c:v>14437.337674364839</c:v>
                </c:pt>
                <c:pt idx="1645">
                  <c:v>12319.557358439644</c:v>
                </c:pt>
                <c:pt idx="1646">
                  <c:v>14891.339498030873</c:v>
                </c:pt>
                <c:pt idx="1647">
                  <c:v>13851.501847583519</c:v>
                </c:pt>
                <c:pt idx="1648">
                  <c:v>12720.199012948018</c:v>
                </c:pt>
                <c:pt idx="1649">
                  <c:v>14988.194064693025</c:v>
                </c:pt>
                <c:pt idx="1650">
                  <c:v>14011.313824893885</c:v>
                </c:pt>
                <c:pt idx="1651">
                  <c:v>17041.605205468368</c:v>
                </c:pt>
                <c:pt idx="1652">
                  <c:v>13728.494947514368</c:v>
                </c:pt>
                <c:pt idx="1653">
                  <c:v>14477.645119959658</c:v>
                </c:pt>
                <c:pt idx="1654">
                  <c:v>14122.939993411313</c:v>
                </c:pt>
                <c:pt idx="1655">
                  <c:v>14359.388231812067</c:v>
                </c:pt>
                <c:pt idx="1656">
                  <c:v>16401.359872444358</c:v>
                </c:pt>
                <c:pt idx="1657">
                  <c:v>14515.689181319898</c:v>
                </c:pt>
                <c:pt idx="1658">
                  <c:v>11991.882314465531</c:v>
                </c:pt>
                <c:pt idx="1659">
                  <c:v>17543.256449906989</c:v>
                </c:pt>
                <c:pt idx="1660">
                  <c:v>17568.034853845344</c:v>
                </c:pt>
                <c:pt idx="1661">
                  <c:v>14352.758839904634</c:v>
                </c:pt>
                <c:pt idx="1662">
                  <c:v>14759.544586507356</c:v>
                </c:pt>
                <c:pt idx="1663">
                  <c:v>15194.003111089774</c:v>
                </c:pt>
                <c:pt idx="1664">
                  <c:v>16510.437230053616</c:v>
                </c:pt>
                <c:pt idx="1665">
                  <c:v>12854.354419830566</c:v>
                </c:pt>
                <c:pt idx="1666">
                  <c:v>12637.121980876489</c:v>
                </c:pt>
                <c:pt idx="1667">
                  <c:v>13555.902695210922</c:v>
                </c:pt>
                <c:pt idx="1668">
                  <c:v>11481.82997007194</c:v>
                </c:pt>
                <c:pt idx="1669">
                  <c:v>9341.3336880521456</c:v>
                </c:pt>
                <c:pt idx="1670">
                  <c:v>8540.8719507096957</c:v>
                </c:pt>
                <c:pt idx="1671">
                  <c:v>8414.4834662851772</c:v>
                </c:pt>
                <c:pt idx="1672">
                  <c:v>8833.9353857009355</c:v>
                </c:pt>
                <c:pt idx="1673">
                  <c:v>8634.6272873915459</c:v>
                </c:pt>
                <c:pt idx="1674">
                  <c:v>8439.4773839892769</c:v>
                </c:pt>
                <c:pt idx="1675">
                  <c:v>8333.2446223317602</c:v>
                </c:pt>
                <c:pt idx="1676">
                  <c:v>8179.0021067799798</c:v>
                </c:pt>
                <c:pt idx="1677">
                  <c:v>7959.4730821324711</c:v>
                </c:pt>
                <c:pt idx="1678">
                  <c:v>7663.1509293364043</c:v>
                </c:pt>
                <c:pt idx="1679">
                  <c:v>7268.9037599691474</c:v>
                </c:pt>
                <c:pt idx="1680">
                  <c:v>6956.7741586059046</c:v>
                </c:pt>
                <c:pt idx="1681">
                  <c:v>6570.2629801133735</c:v>
                </c:pt>
                <c:pt idx="1682">
                  <c:v>6236.9930038892717</c:v>
                </c:pt>
                <c:pt idx="1683">
                  <c:v>5909.3939968205696</c:v>
                </c:pt>
                <c:pt idx="1684">
                  <c:v>5591.8165230621689</c:v>
                </c:pt>
                <c:pt idx="1685">
                  <c:v>5318.7361854104283</c:v>
                </c:pt>
                <c:pt idx="1686">
                  <c:v>5024.5095259575282</c:v>
                </c:pt>
                <c:pt idx="1687">
                  <c:v>4792.1306162617348</c:v>
                </c:pt>
                <c:pt idx="1688">
                  <c:v>4536.6181249077463</c:v>
                </c:pt>
                <c:pt idx="1689">
                  <c:v>4325.1188974310871</c:v>
                </c:pt>
                <c:pt idx="1690">
                  <c:v>4098.0746505098605</c:v>
                </c:pt>
                <c:pt idx="1691">
                  <c:v>3911.4441032069403</c:v>
                </c:pt>
                <c:pt idx="1692">
                  <c:v>3711.4487698132239</c:v>
                </c:pt>
                <c:pt idx="1693">
                  <c:v>3551.3523835127776</c:v>
                </c:pt>
                <c:pt idx="1694">
                  <c:v>3361.1601958280748</c:v>
                </c:pt>
                <c:pt idx="1695">
                  <c:v>3201.6326143696974</c:v>
                </c:pt>
                <c:pt idx="1696">
                  <c:v>3076.3168294584571</c:v>
                </c:pt>
                <c:pt idx="1697">
                  <c:v>2929.2826110918509</c:v>
                </c:pt>
                <c:pt idx="1698">
                  <c:v>2812.8012022988682</c:v>
                </c:pt>
                <c:pt idx="1699">
                  <c:v>2711.9032377193016</c:v>
                </c:pt>
                <c:pt idx="1700">
                  <c:v>2571.4061043248598</c:v>
                </c:pt>
                <c:pt idx="1701">
                  <c:v>2461.299694291698</c:v>
                </c:pt>
                <c:pt idx="1702">
                  <c:v>2335.7443695974148</c:v>
                </c:pt>
                <c:pt idx="1703">
                  <c:v>2158.4829274698013</c:v>
                </c:pt>
                <c:pt idx="1704">
                  <c:v>4295.1174932292979</c:v>
                </c:pt>
                <c:pt idx="1705">
                  <c:v>7186.6464492141959</c:v>
                </c:pt>
                <c:pt idx="1706">
                  <c:v>8472.013235368735</c:v>
                </c:pt>
                <c:pt idx="1707">
                  <c:v>8666.0139025539411</c:v>
                </c:pt>
                <c:pt idx="1708">
                  <c:v>8640.1027868074179</c:v>
                </c:pt>
                <c:pt idx="1709">
                  <c:v>8486.8444412802528</c:v>
                </c:pt>
                <c:pt idx="1710">
                  <c:v>8972.8908429617295</c:v>
                </c:pt>
                <c:pt idx="1711">
                  <c:v>9866.9012755366348</c:v>
                </c:pt>
                <c:pt idx="1712">
                  <c:v>8977.1132460847784</c:v>
                </c:pt>
                <c:pt idx="1713">
                  <c:v>9429.6131212961081</c:v>
                </c:pt>
                <c:pt idx="1714">
                  <c:v>9208.6103079677996</c:v>
                </c:pt>
                <c:pt idx="1715">
                  <c:v>9375.5661148554354</c:v>
                </c:pt>
                <c:pt idx="1716">
                  <c:v>11471.885677445774</c:v>
                </c:pt>
                <c:pt idx="1717">
                  <c:v>10098.600157304134</c:v>
                </c:pt>
                <c:pt idx="1718">
                  <c:v>13719.315578395373</c:v>
                </c:pt>
                <c:pt idx="1719">
                  <c:v>12446.867889794827</c:v>
                </c:pt>
                <c:pt idx="1720">
                  <c:v>10037.33414089384</c:v>
                </c:pt>
                <c:pt idx="1721">
                  <c:v>13613.482764309789</c:v>
                </c:pt>
                <c:pt idx="1722">
                  <c:v>11092.234258858596</c:v>
                </c:pt>
                <c:pt idx="1723">
                  <c:v>8609.4830771778215</c:v>
                </c:pt>
                <c:pt idx="1724">
                  <c:v>14469.883169550465</c:v>
                </c:pt>
                <c:pt idx="1725">
                  <c:v>13015.362556384824</c:v>
                </c:pt>
                <c:pt idx="1726">
                  <c:v>12606.325922379399</c:v>
                </c:pt>
                <c:pt idx="1727">
                  <c:v>13520.106724646535</c:v>
                </c:pt>
                <c:pt idx="1728">
                  <c:v>13969.51101591191</c:v>
                </c:pt>
                <c:pt idx="1729">
                  <c:v>11982.272417407721</c:v>
                </c:pt>
                <c:pt idx="1730">
                  <c:v>13523.059536784114</c:v>
                </c:pt>
                <c:pt idx="1731">
                  <c:v>11924.335681570547</c:v>
                </c:pt>
                <c:pt idx="1732">
                  <c:v>14180.409448277875</c:v>
                </c:pt>
                <c:pt idx="1733">
                  <c:v>14018.515656958252</c:v>
                </c:pt>
                <c:pt idx="1734">
                  <c:v>14849.62869603529</c:v>
                </c:pt>
                <c:pt idx="1735">
                  <c:v>12343.960007485004</c:v>
                </c:pt>
                <c:pt idx="1736">
                  <c:v>13473.321719831389</c:v>
                </c:pt>
                <c:pt idx="1737">
                  <c:v>12776.565677856664</c:v>
                </c:pt>
                <c:pt idx="1738">
                  <c:v>14336.278977436214</c:v>
                </c:pt>
                <c:pt idx="1739">
                  <c:v>12803.289442890997</c:v>
                </c:pt>
                <c:pt idx="1740">
                  <c:v>13311.348507863588</c:v>
                </c:pt>
                <c:pt idx="1741">
                  <c:v>13405.195836753468</c:v>
                </c:pt>
                <c:pt idx="1742">
                  <c:v>12854.908644707875</c:v>
                </c:pt>
                <c:pt idx="1743">
                  <c:v>12774.977472221315</c:v>
                </c:pt>
                <c:pt idx="1744">
                  <c:v>14117.984458649164</c:v>
                </c:pt>
                <c:pt idx="1745">
                  <c:v>14988.917977845098</c:v>
                </c:pt>
                <c:pt idx="1746">
                  <c:v>14887.990564378899</c:v>
                </c:pt>
                <c:pt idx="1747">
                  <c:v>12716.58086934023</c:v>
                </c:pt>
                <c:pt idx="1748">
                  <c:v>15179.0964035496</c:v>
                </c:pt>
                <c:pt idx="1749">
                  <c:v>14132.54201224282</c:v>
                </c:pt>
                <c:pt idx="1750">
                  <c:v>13710.694244902239</c:v>
                </c:pt>
                <c:pt idx="1751">
                  <c:v>15836.20812234908</c:v>
                </c:pt>
                <c:pt idx="1752">
                  <c:v>14407.670887690674</c:v>
                </c:pt>
                <c:pt idx="1753">
                  <c:v>13647.418450699934</c:v>
                </c:pt>
                <c:pt idx="1754">
                  <c:v>14237.918089708146</c:v>
                </c:pt>
                <c:pt idx="1755">
                  <c:v>14304.676725055444</c:v>
                </c:pt>
                <c:pt idx="1756">
                  <c:v>14113.255127981522</c:v>
                </c:pt>
                <c:pt idx="1757">
                  <c:v>14453.68378181892</c:v>
                </c:pt>
                <c:pt idx="1758">
                  <c:v>13366.7458099942</c:v>
                </c:pt>
                <c:pt idx="1759">
                  <c:v>14073.797411936263</c:v>
                </c:pt>
                <c:pt idx="1760">
                  <c:v>14803.62593923854</c:v>
                </c:pt>
                <c:pt idx="1761">
                  <c:v>11392.624031886455</c:v>
                </c:pt>
                <c:pt idx="1762">
                  <c:v>10183.662460908032</c:v>
                </c:pt>
                <c:pt idx="1763">
                  <c:v>11116.376810889737</c:v>
                </c:pt>
                <c:pt idx="1764">
                  <c:v>9430.1368943155485</c:v>
                </c:pt>
                <c:pt idx="1765">
                  <c:v>8656.9867026660486</c:v>
                </c:pt>
                <c:pt idx="1766">
                  <c:v>9296.861653906215</c:v>
                </c:pt>
                <c:pt idx="1767">
                  <c:v>9065.2250392520964</c:v>
                </c:pt>
                <c:pt idx="1768">
                  <c:v>8885.4914737099607</c:v>
                </c:pt>
                <c:pt idx="1769">
                  <c:v>8686.4300967467716</c:v>
                </c:pt>
                <c:pt idx="1770">
                  <c:v>8497.9067330280086</c:v>
                </c:pt>
                <c:pt idx="1771">
                  <c:v>8394.7380729497745</c:v>
                </c:pt>
                <c:pt idx="1772">
                  <c:v>8394.3063591974314</c:v>
                </c:pt>
                <c:pt idx="1773">
                  <c:v>8428.5927700300581</c:v>
                </c:pt>
                <c:pt idx="1774">
                  <c:v>8365.6738220266925</c:v>
                </c:pt>
                <c:pt idx="1775">
                  <c:v>8105.0593413057686</c:v>
                </c:pt>
                <c:pt idx="1776">
                  <c:v>7923.8530220693656</c:v>
                </c:pt>
                <c:pt idx="1777">
                  <c:v>7675.6228221477013</c:v>
                </c:pt>
                <c:pt idx="1778">
                  <c:v>7308.3536719644944</c:v>
                </c:pt>
                <c:pt idx="1779">
                  <c:v>7001.9590264964163</c:v>
                </c:pt>
                <c:pt idx="1780">
                  <c:v>6630.6167249931741</c:v>
                </c:pt>
                <c:pt idx="1781">
                  <c:v>6281.2026228296727</c:v>
                </c:pt>
                <c:pt idx="1782">
                  <c:v>5948.9477165127137</c:v>
                </c:pt>
                <c:pt idx="1783">
                  <c:v>5619.1550669694852</c:v>
                </c:pt>
                <c:pt idx="1784">
                  <c:v>5297.4074034223813</c:v>
                </c:pt>
                <c:pt idx="1785">
                  <c:v>5037.3190693528495</c:v>
                </c:pt>
                <c:pt idx="1786">
                  <c:v>4759.1317551386837</c:v>
                </c:pt>
                <c:pt idx="1787">
                  <c:v>4487.8919091880061</c:v>
                </c:pt>
                <c:pt idx="1788">
                  <c:v>4878.2254162288746</c:v>
                </c:pt>
                <c:pt idx="1789">
                  <c:v>6099.0075508165746</c:v>
                </c:pt>
                <c:pt idx="1790">
                  <c:v>7052.5290973479041</c:v>
                </c:pt>
                <c:pt idx="1791">
                  <c:v>7856.0238433263248</c:v>
                </c:pt>
                <c:pt idx="1792">
                  <c:v>8234.2032498654407</c:v>
                </c:pt>
                <c:pt idx="1793">
                  <c:v>8345.1959800835866</c:v>
                </c:pt>
                <c:pt idx="1794">
                  <c:v>8330.78479220396</c:v>
                </c:pt>
                <c:pt idx="1795">
                  <c:v>8438.4205530602449</c:v>
                </c:pt>
                <c:pt idx="1796">
                  <c:v>8768.8789925371802</c:v>
                </c:pt>
                <c:pt idx="1797">
                  <c:v>8891.9307510063518</c:v>
                </c:pt>
                <c:pt idx="1798">
                  <c:v>8864.3665054801204</c:v>
                </c:pt>
                <c:pt idx="1799">
                  <c:v>8761.0102731876286</c:v>
                </c:pt>
                <c:pt idx="1800">
                  <c:v>8582.7709493566872</c:v>
                </c:pt>
                <c:pt idx="1801">
                  <c:v>8510.7254607240429</c:v>
                </c:pt>
                <c:pt idx="1802">
                  <c:v>8490.295258068194</c:v>
                </c:pt>
                <c:pt idx="1803">
                  <c:v>8595.4532023589018</c:v>
                </c:pt>
                <c:pt idx="1804">
                  <c:v>9043.0576421985843</c:v>
                </c:pt>
                <c:pt idx="1805">
                  <c:v>8950.3379419416488</c:v>
                </c:pt>
                <c:pt idx="1806">
                  <c:v>10035.615978052778</c:v>
                </c:pt>
                <c:pt idx="1807">
                  <c:v>10745.656315103273</c:v>
                </c:pt>
                <c:pt idx="1808">
                  <c:v>9460.9578700679467</c:v>
                </c:pt>
                <c:pt idx="1809">
                  <c:v>10542.388570161816</c:v>
                </c:pt>
                <c:pt idx="1810">
                  <c:v>8800.5990789351945</c:v>
                </c:pt>
                <c:pt idx="1811">
                  <c:v>8988.0724645269984</c:v>
                </c:pt>
                <c:pt idx="1812">
                  <c:v>9269.6885747816305</c:v>
                </c:pt>
                <c:pt idx="1813">
                  <c:v>10447.869934593467</c:v>
                </c:pt>
                <c:pt idx="1814">
                  <c:v>10623.68923206456</c:v>
                </c:pt>
                <c:pt idx="1815">
                  <c:v>11845.5891671483</c:v>
                </c:pt>
                <c:pt idx="1816">
                  <c:v>12703.362274541354</c:v>
                </c:pt>
                <c:pt idx="1817">
                  <c:v>11892.947511350763</c:v>
                </c:pt>
                <c:pt idx="1818">
                  <c:v>10174.359801179544</c:v>
                </c:pt>
                <c:pt idx="1819">
                  <c:v>12632.254631664497</c:v>
                </c:pt>
                <c:pt idx="1820">
                  <c:v>9280.3018769350474</c:v>
                </c:pt>
                <c:pt idx="1821">
                  <c:v>10186.650189668802</c:v>
                </c:pt>
                <c:pt idx="1822">
                  <c:v>11503.430414848899</c:v>
                </c:pt>
                <c:pt idx="1823">
                  <c:v>9924.4546120759387</c:v>
                </c:pt>
                <c:pt idx="1824">
                  <c:v>11818.725798871819</c:v>
                </c:pt>
                <c:pt idx="1825">
                  <c:v>9701.5498405864582</c:v>
                </c:pt>
                <c:pt idx="1826">
                  <c:v>11399.622848633953</c:v>
                </c:pt>
                <c:pt idx="1827">
                  <c:v>11612.095762156156</c:v>
                </c:pt>
                <c:pt idx="1828">
                  <c:v>11476.210320962075</c:v>
                </c:pt>
                <c:pt idx="1829">
                  <c:v>12391.119657786869</c:v>
                </c:pt>
                <c:pt idx="1830">
                  <c:v>10854.511342343594</c:v>
                </c:pt>
                <c:pt idx="1831">
                  <c:v>11268.616438153294</c:v>
                </c:pt>
                <c:pt idx="1832">
                  <c:v>9520.944573688932</c:v>
                </c:pt>
                <c:pt idx="1833">
                  <c:v>10540.231938221086</c:v>
                </c:pt>
                <c:pt idx="1834">
                  <c:v>10584.572197897776</c:v>
                </c:pt>
                <c:pt idx="1835">
                  <c:v>10628.939153908788</c:v>
                </c:pt>
                <c:pt idx="1836">
                  <c:v>11827.651220923997</c:v>
                </c:pt>
                <c:pt idx="1837">
                  <c:v>11726.094413525072</c:v>
                </c:pt>
                <c:pt idx="1838">
                  <c:v>10902.534832876545</c:v>
                </c:pt>
                <c:pt idx="1839">
                  <c:v>9847.0116151285201</c:v>
                </c:pt>
                <c:pt idx="1840">
                  <c:v>9962.624685994715</c:v>
                </c:pt>
                <c:pt idx="1841">
                  <c:v>9713.4337236260908</c:v>
                </c:pt>
                <c:pt idx="1842">
                  <c:v>9055.5894697530475</c:v>
                </c:pt>
                <c:pt idx="1843">
                  <c:v>10524.743674434992</c:v>
                </c:pt>
                <c:pt idx="1844">
                  <c:v>12035.849102262035</c:v>
                </c:pt>
                <c:pt idx="1845">
                  <c:v>11086.370785052113</c:v>
                </c:pt>
                <c:pt idx="1846">
                  <c:v>11340.162055168828</c:v>
                </c:pt>
                <c:pt idx="1847">
                  <c:v>10206.046544670657</c:v>
                </c:pt>
                <c:pt idx="1848">
                  <c:v>10610.435123239768</c:v>
                </c:pt>
                <c:pt idx="1849">
                  <c:v>9557.4290802628311</c:v>
                </c:pt>
                <c:pt idx="1850">
                  <c:v>12103.971063113158</c:v>
                </c:pt>
                <c:pt idx="1851">
                  <c:v>8774.1526042936021</c:v>
                </c:pt>
                <c:pt idx="1852">
                  <c:v>10533.268313285114</c:v>
                </c:pt>
                <c:pt idx="1853">
                  <c:v>10815.153284193297</c:v>
                </c:pt>
                <c:pt idx="1854">
                  <c:v>9587.4745332378407</c:v>
                </c:pt>
                <c:pt idx="1855">
                  <c:v>8594.3050648015414</c:v>
                </c:pt>
                <c:pt idx="1856">
                  <c:v>9687.4334782619244</c:v>
                </c:pt>
                <c:pt idx="1857">
                  <c:v>12562.272752935194</c:v>
                </c:pt>
                <c:pt idx="1858">
                  <c:v>11365.049911410075</c:v>
                </c:pt>
                <c:pt idx="1859">
                  <c:v>8608.6646483727582</c:v>
                </c:pt>
                <c:pt idx="1860">
                  <c:v>8406.7129322783712</c:v>
                </c:pt>
                <c:pt idx="1861">
                  <c:v>8411.4238606362087</c:v>
                </c:pt>
                <c:pt idx="1862">
                  <c:v>8460.5313252109663</c:v>
                </c:pt>
                <c:pt idx="1863">
                  <c:v>8398.928729512978</c:v>
                </c:pt>
                <c:pt idx="1864">
                  <c:v>8374.9484742179666</c:v>
                </c:pt>
                <c:pt idx="1865">
                  <c:v>8388.2111461985351</c:v>
                </c:pt>
                <c:pt idx="1866">
                  <c:v>8360.1768832779107</c:v>
                </c:pt>
                <c:pt idx="1867">
                  <c:v>8382.2678209954702</c:v>
                </c:pt>
                <c:pt idx="1868">
                  <c:v>8158.9086010931524</c:v>
                </c:pt>
                <c:pt idx="1869">
                  <c:v>7975.1143860613201</c:v>
                </c:pt>
                <c:pt idx="1870">
                  <c:v>7720.344277368893</c:v>
                </c:pt>
                <c:pt idx="1871">
                  <c:v>7384.5377791628271</c:v>
                </c:pt>
                <c:pt idx="1872">
                  <c:v>7086.379562135241</c:v>
                </c:pt>
                <c:pt idx="1873">
                  <c:v>6726.9427416614608</c:v>
                </c:pt>
                <c:pt idx="1874">
                  <c:v>6330.4246880124983</c:v>
                </c:pt>
                <c:pt idx="1875">
                  <c:v>6071.629188587719</c:v>
                </c:pt>
                <c:pt idx="1876">
                  <c:v>5705.9976199863559</c:v>
                </c:pt>
                <c:pt idx="1877">
                  <c:v>5370.934592308191</c:v>
                </c:pt>
                <c:pt idx="1878">
                  <c:v>5137.8425119328131</c:v>
                </c:pt>
                <c:pt idx="1879">
                  <c:v>4820.1994007910762</c:v>
                </c:pt>
                <c:pt idx="1880">
                  <c:v>4571.3362520927612</c:v>
                </c:pt>
                <c:pt idx="1881">
                  <c:v>4352.1091483879045</c:v>
                </c:pt>
                <c:pt idx="1882">
                  <c:v>4102.846100182358</c:v>
                </c:pt>
                <c:pt idx="1883">
                  <c:v>3894.3880881554214</c:v>
                </c:pt>
                <c:pt idx="1884">
                  <c:v>3692.3032214627938</c:v>
                </c:pt>
                <c:pt idx="1885">
                  <c:v>3530.9702867856809</c:v>
                </c:pt>
                <c:pt idx="1886">
                  <c:v>3377.6212984125918</c:v>
                </c:pt>
                <c:pt idx="1887">
                  <c:v>3201.2291686532303</c:v>
                </c:pt>
                <c:pt idx="1888">
                  <c:v>3055.0088758843794</c:v>
                </c:pt>
                <c:pt idx="1889">
                  <c:v>2894.6808518717544</c:v>
                </c:pt>
                <c:pt idx="1890">
                  <c:v>2774.3908983719512</c:v>
                </c:pt>
                <c:pt idx="1891">
                  <c:v>2671.3052712803437</c:v>
                </c:pt>
                <c:pt idx="1892">
                  <c:v>2578.9792265806918</c:v>
                </c:pt>
                <c:pt idx="1893">
                  <c:v>2453.4622015800242</c:v>
                </c:pt>
                <c:pt idx="1894">
                  <c:v>2322.5875259740783</c:v>
                </c:pt>
                <c:pt idx="1895">
                  <c:v>4299.0637952378756</c:v>
                </c:pt>
                <c:pt idx="1896">
                  <c:v>7253.4553442969354</c:v>
                </c:pt>
                <c:pt idx="1897">
                  <c:v>8061.3248938519146</c:v>
                </c:pt>
                <c:pt idx="1898">
                  <c:v>8423.6860893569392</c:v>
                </c:pt>
                <c:pt idx="1899">
                  <c:v>8392.8928133720638</c:v>
                </c:pt>
                <c:pt idx="1900">
                  <c:v>8470.0072454815072</c:v>
                </c:pt>
                <c:pt idx="1901">
                  <c:v>8564.0456440572798</c:v>
                </c:pt>
                <c:pt idx="1902">
                  <c:v>8470.6848039569031</c:v>
                </c:pt>
                <c:pt idx="1903">
                  <c:v>8433.6973675867066</c:v>
                </c:pt>
                <c:pt idx="1904">
                  <c:v>8472.5893524185594</c:v>
                </c:pt>
                <c:pt idx="1905">
                  <c:v>8355.8514080328805</c:v>
                </c:pt>
                <c:pt idx="1906">
                  <c:v>8412.1311914992493</c:v>
                </c:pt>
                <c:pt idx="1907">
                  <c:v>8426.9968531573031</c:v>
                </c:pt>
                <c:pt idx="1908">
                  <c:v>8790.1473940823435</c:v>
                </c:pt>
                <c:pt idx="1909">
                  <c:v>8730.4284455139314</c:v>
                </c:pt>
                <c:pt idx="1910">
                  <c:v>9480.102921366075</c:v>
                </c:pt>
                <c:pt idx="1911">
                  <c:v>10314.938368384848</c:v>
                </c:pt>
                <c:pt idx="1912">
                  <c:v>8975.2120163753771</c:v>
                </c:pt>
                <c:pt idx="1913">
                  <c:v>8822.0057237046567</c:v>
                </c:pt>
                <c:pt idx="1914">
                  <c:v>8805.9270554145842</c:v>
                </c:pt>
                <c:pt idx="1915">
                  <c:v>8770.3792187836243</c:v>
                </c:pt>
                <c:pt idx="1916">
                  <c:v>8679.1627995609269</c:v>
                </c:pt>
                <c:pt idx="1917">
                  <c:v>8582.25920770218</c:v>
                </c:pt>
                <c:pt idx="1918">
                  <c:v>8558.0856438551564</c:v>
                </c:pt>
                <c:pt idx="1919">
                  <c:v>8460.3412752727145</c:v>
                </c:pt>
                <c:pt idx="1920">
                  <c:v>9253.3603530340824</c:v>
                </c:pt>
                <c:pt idx="1921">
                  <c:v>9883.9004011747911</c:v>
                </c:pt>
                <c:pt idx="1922">
                  <c:v>8448.7226116445945</c:v>
                </c:pt>
                <c:pt idx="1923">
                  <c:v>8986.7212054790907</c:v>
                </c:pt>
                <c:pt idx="1924">
                  <c:v>9097.6721483425717</c:v>
                </c:pt>
                <c:pt idx="1925">
                  <c:v>9075.6537300706568</c:v>
                </c:pt>
                <c:pt idx="1926">
                  <c:v>10314.386875095406</c:v>
                </c:pt>
                <c:pt idx="1927">
                  <c:v>11444.397290527373</c:v>
                </c:pt>
                <c:pt idx="1928">
                  <c:v>9816.3748309692401</c:v>
                </c:pt>
                <c:pt idx="1929">
                  <c:v>8965.9001598871291</c:v>
                </c:pt>
                <c:pt idx="1930">
                  <c:v>8359.8584389497919</c:v>
                </c:pt>
                <c:pt idx="1931">
                  <c:v>10539.240793914758</c:v>
                </c:pt>
                <c:pt idx="1932">
                  <c:v>8341.733944895348</c:v>
                </c:pt>
                <c:pt idx="1933">
                  <c:v>11960.057225268405</c:v>
                </c:pt>
                <c:pt idx="1934">
                  <c:v>9497.3720637999832</c:v>
                </c:pt>
                <c:pt idx="1935">
                  <c:v>10686.707220916947</c:v>
                </c:pt>
                <c:pt idx="1936">
                  <c:v>11297.416241369368</c:v>
                </c:pt>
                <c:pt idx="1937">
                  <c:v>10633.722424607211</c:v>
                </c:pt>
                <c:pt idx="1938">
                  <c:v>8528.5407481375823</c:v>
                </c:pt>
                <c:pt idx="1939">
                  <c:v>9964.1033402476969</c:v>
                </c:pt>
                <c:pt idx="1940">
                  <c:v>9916.5435906079219</c:v>
                </c:pt>
                <c:pt idx="1941">
                  <c:v>10330.189455301659</c:v>
                </c:pt>
                <c:pt idx="1942">
                  <c:v>11613.306277777059</c:v>
                </c:pt>
                <c:pt idx="1943">
                  <c:v>13453.421135902217</c:v>
                </c:pt>
                <c:pt idx="1944">
                  <c:v>11652.071322491112</c:v>
                </c:pt>
                <c:pt idx="1945">
                  <c:v>13361.26780309188</c:v>
                </c:pt>
                <c:pt idx="1946">
                  <c:v>9270.0922830189484</c:v>
                </c:pt>
                <c:pt idx="1947">
                  <c:v>11958.081287713811</c:v>
                </c:pt>
                <c:pt idx="1948">
                  <c:v>9092.2522872741174</c:v>
                </c:pt>
                <c:pt idx="1949">
                  <c:v>9380.6911712772344</c:v>
                </c:pt>
                <c:pt idx="1950">
                  <c:v>11124.359317148088</c:v>
                </c:pt>
                <c:pt idx="1951">
                  <c:v>10949.832190137528</c:v>
                </c:pt>
                <c:pt idx="1952">
                  <c:v>10812.449334373381</c:v>
                </c:pt>
                <c:pt idx="1953">
                  <c:v>9017.5835185672368</c:v>
                </c:pt>
                <c:pt idx="1954">
                  <c:v>10228.695540978986</c:v>
                </c:pt>
                <c:pt idx="1955">
                  <c:v>13069.526417542284</c:v>
                </c:pt>
                <c:pt idx="1956">
                  <c:v>12906.092777347689</c:v>
                </c:pt>
                <c:pt idx="1957">
                  <c:v>11381.544038554404</c:v>
                </c:pt>
                <c:pt idx="1958">
                  <c:v>13235.23401974003</c:v>
                </c:pt>
                <c:pt idx="1959">
                  <c:v>13095.98212833363</c:v>
                </c:pt>
                <c:pt idx="1960">
                  <c:v>14705.992013277333</c:v>
                </c:pt>
                <c:pt idx="1961">
                  <c:v>14804.18399498739</c:v>
                </c:pt>
                <c:pt idx="1962">
                  <c:v>13090.758396538731</c:v>
                </c:pt>
                <c:pt idx="1963">
                  <c:v>12429.840972873444</c:v>
                </c:pt>
                <c:pt idx="1964">
                  <c:v>11915.758670138137</c:v>
                </c:pt>
                <c:pt idx="1965">
                  <c:v>10938.145736505518</c:v>
                </c:pt>
                <c:pt idx="1966">
                  <c:v>8962.5869125079444</c:v>
                </c:pt>
                <c:pt idx="1967">
                  <c:v>9001.6835737012389</c:v>
                </c:pt>
                <c:pt idx="1968">
                  <c:v>10311.990663240385</c:v>
                </c:pt>
                <c:pt idx="1969">
                  <c:v>9180.0340230647871</c:v>
                </c:pt>
                <c:pt idx="1970">
                  <c:v>9704.6343243919891</c:v>
                </c:pt>
                <c:pt idx="1971">
                  <c:v>8864.5844267501798</c:v>
                </c:pt>
                <c:pt idx="1972">
                  <c:v>8588.8065739394715</c:v>
                </c:pt>
                <c:pt idx="1973">
                  <c:v>8677.2742154454118</c:v>
                </c:pt>
                <c:pt idx="1974">
                  <c:v>9445.7438210563305</c:v>
                </c:pt>
                <c:pt idx="1975">
                  <c:v>9370.4428404090377</c:v>
                </c:pt>
                <c:pt idx="1976">
                  <c:v>9125.1092880840533</c:v>
                </c:pt>
                <c:pt idx="1977">
                  <c:v>8850.1870122019955</c:v>
                </c:pt>
                <c:pt idx="1978">
                  <c:v>8615.8925141477939</c:v>
                </c:pt>
                <c:pt idx="1979">
                  <c:v>8492.4888528018437</c:v>
                </c:pt>
                <c:pt idx="1980">
                  <c:v>8414.6316165743174</c:v>
                </c:pt>
                <c:pt idx="1981">
                  <c:v>8455.7261665028782</c:v>
                </c:pt>
                <c:pt idx="1982">
                  <c:v>8422.8326426526</c:v>
                </c:pt>
                <c:pt idx="1983">
                  <c:v>8427.6872814497401</c:v>
                </c:pt>
                <c:pt idx="1984">
                  <c:v>8427.6901422900519</c:v>
                </c:pt>
                <c:pt idx="1985">
                  <c:v>8807.0005018847623</c:v>
                </c:pt>
                <c:pt idx="1986">
                  <c:v>8873.6918619106218</c:v>
                </c:pt>
                <c:pt idx="1987">
                  <c:v>8795.6871541595356</c:v>
                </c:pt>
                <c:pt idx="1988">
                  <c:v>8690.3108833097267</c:v>
                </c:pt>
                <c:pt idx="1989">
                  <c:v>8699.7715680688343</c:v>
                </c:pt>
                <c:pt idx="1990">
                  <c:v>8545.9449347973732</c:v>
                </c:pt>
                <c:pt idx="1991">
                  <c:v>8386.2417572640661</c:v>
                </c:pt>
                <c:pt idx="1992">
                  <c:v>9059.5846502347795</c:v>
                </c:pt>
                <c:pt idx="1993">
                  <c:v>11608.320730159716</c:v>
                </c:pt>
                <c:pt idx="1994">
                  <c:v>12593.375859775</c:v>
                </c:pt>
                <c:pt idx="1995">
                  <c:v>12214.064054497203</c:v>
                </c:pt>
                <c:pt idx="1996">
                  <c:v>10512.220246500323</c:v>
                </c:pt>
                <c:pt idx="1997">
                  <c:v>11022.922371511821</c:v>
                </c:pt>
                <c:pt idx="1998">
                  <c:v>12411.917603992424</c:v>
                </c:pt>
                <c:pt idx="1999">
                  <c:v>12340.198380449223</c:v>
                </c:pt>
                <c:pt idx="2000">
                  <c:v>9984.2307195506928</c:v>
                </c:pt>
                <c:pt idx="2001">
                  <c:v>11725.218405632184</c:v>
                </c:pt>
                <c:pt idx="2002">
                  <c:v>11886.703943773156</c:v>
                </c:pt>
                <c:pt idx="2003">
                  <c:v>12003.493994320062</c:v>
                </c:pt>
                <c:pt idx="2004">
                  <c:v>12709.857559287379</c:v>
                </c:pt>
                <c:pt idx="2005">
                  <c:v>9533.7871281194475</c:v>
                </c:pt>
                <c:pt idx="2006">
                  <c:v>12610.040306512521</c:v>
                </c:pt>
                <c:pt idx="2007">
                  <c:v>14427.115773598429</c:v>
                </c:pt>
                <c:pt idx="2008">
                  <c:v>9617.4978271756354</c:v>
                </c:pt>
                <c:pt idx="2009">
                  <c:v>10481.437693758406</c:v>
                </c:pt>
                <c:pt idx="2010">
                  <c:v>11558.863338351242</c:v>
                </c:pt>
                <c:pt idx="2011">
                  <c:v>13776.625719971686</c:v>
                </c:pt>
                <c:pt idx="2012">
                  <c:v>10304.599410486395</c:v>
                </c:pt>
                <c:pt idx="2013">
                  <c:v>11641.455286616754</c:v>
                </c:pt>
                <c:pt idx="2014">
                  <c:v>12609.098502776089</c:v>
                </c:pt>
                <c:pt idx="2015">
                  <c:v>12136.924107283365</c:v>
                </c:pt>
                <c:pt idx="2016">
                  <c:v>10781.342079081625</c:v>
                </c:pt>
                <c:pt idx="2017">
                  <c:v>12476.36449494609</c:v>
                </c:pt>
                <c:pt idx="2018">
                  <c:v>9648.6893210455437</c:v>
                </c:pt>
                <c:pt idx="2019">
                  <c:v>10939.694000227109</c:v>
                </c:pt>
                <c:pt idx="2020">
                  <c:v>9503.2023704951825</c:v>
                </c:pt>
                <c:pt idx="2021">
                  <c:v>12539.174345569536</c:v>
                </c:pt>
                <c:pt idx="2022">
                  <c:v>11200.815819284408</c:v>
                </c:pt>
                <c:pt idx="2023">
                  <c:v>9405.837917207451</c:v>
                </c:pt>
                <c:pt idx="2024">
                  <c:v>12369.989749484737</c:v>
                </c:pt>
                <c:pt idx="2025">
                  <c:v>15210.053611518506</c:v>
                </c:pt>
                <c:pt idx="2026">
                  <c:v>12436.677403742435</c:v>
                </c:pt>
                <c:pt idx="2027">
                  <c:v>10261.432744739343</c:v>
                </c:pt>
                <c:pt idx="2028">
                  <c:v>15533.93640964342</c:v>
                </c:pt>
                <c:pt idx="2029">
                  <c:v>11012.817882574103</c:v>
                </c:pt>
                <c:pt idx="2030">
                  <c:v>12497.149263974277</c:v>
                </c:pt>
                <c:pt idx="2031">
                  <c:v>11516.815372652654</c:v>
                </c:pt>
                <c:pt idx="2032">
                  <c:v>10377.314606946275</c:v>
                </c:pt>
                <c:pt idx="2033">
                  <c:v>12982.500832146319</c:v>
                </c:pt>
                <c:pt idx="2034">
                  <c:v>12518.879114159865</c:v>
                </c:pt>
                <c:pt idx="2035">
                  <c:v>13052.34316744225</c:v>
                </c:pt>
                <c:pt idx="2036">
                  <c:v>12582.318204927498</c:v>
                </c:pt>
                <c:pt idx="2037">
                  <c:v>12018.856012363281</c:v>
                </c:pt>
                <c:pt idx="2038">
                  <c:v>10887.050369180139</c:v>
                </c:pt>
                <c:pt idx="2039">
                  <c:v>12052.666217406144</c:v>
                </c:pt>
                <c:pt idx="2040">
                  <c:v>12403.479225010668</c:v>
                </c:pt>
                <c:pt idx="2041">
                  <c:v>12987.944233234592</c:v>
                </c:pt>
                <c:pt idx="2042">
                  <c:v>12889.008246720306</c:v>
                </c:pt>
                <c:pt idx="2043">
                  <c:v>10303.634207243114</c:v>
                </c:pt>
                <c:pt idx="2044">
                  <c:v>12444.655783150432</c:v>
                </c:pt>
                <c:pt idx="2045">
                  <c:v>12424.943961669824</c:v>
                </c:pt>
                <c:pt idx="2046">
                  <c:v>11645.50887031851</c:v>
                </c:pt>
                <c:pt idx="2047">
                  <c:v>12019.868028594301</c:v>
                </c:pt>
                <c:pt idx="2048">
                  <c:v>13158.201513981374</c:v>
                </c:pt>
                <c:pt idx="2049">
                  <c:v>12882.297207435096</c:v>
                </c:pt>
                <c:pt idx="2050">
                  <c:v>13778.606659027784</c:v>
                </c:pt>
                <c:pt idx="2051">
                  <c:v>11523.294410594277</c:v>
                </c:pt>
                <c:pt idx="2052">
                  <c:v>9232.6161448248567</c:v>
                </c:pt>
                <c:pt idx="2053">
                  <c:v>8606.0966821649708</c:v>
                </c:pt>
                <c:pt idx="2054">
                  <c:v>8869.3470197771567</c:v>
                </c:pt>
                <c:pt idx="2055">
                  <c:v>8512.9733609464893</c:v>
                </c:pt>
                <c:pt idx="2056">
                  <c:v>8458.101372806861</c:v>
                </c:pt>
                <c:pt idx="2057">
                  <c:v>8403.798755291702</c:v>
                </c:pt>
                <c:pt idx="2058">
                  <c:v>8537.9612501501088</c:v>
                </c:pt>
                <c:pt idx="2059">
                  <c:v>8547.0856771481394</c:v>
                </c:pt>
                <c:pt idx="2060">
                  <c:v>8628.1984865346785</c:v>
                </c:pt>
                <c:pt idx="2061">
                  <c:v>8740.6392823269216</c:v>
                </c:pt>
                <c:pt idx="2062">
                  <c:v>8610.2259930631408</c:v>
                </c:pt>
                <c:pt idx="2063">
                  <c:v>8516.9473232758064</c:v>
                </c:pt>
                <c:pt idx="2064">
                  <c:v>8649.6832097213937</c:v>
                </c:pt>
                <c:pt idx="2065">
                  <c:v>8512.4421578965248</c:v>
                </c:pt>
                <c:pt idx="2066">
                  <c:v>8517.7050018179743</c:v>
                </c:pt>
                <c:pt idx="2067">
                  <c:v>8449.1328242568288</c:v>
                </c:pt>
                <c:pt idx="2068">
                  <c:v>8365.1513952421028</c:v>
                </c:pt>
                <c:pt idx="2069">
                  <c:v>8446.1984929416285</c:v>
                </c:pt>
                <c:pt idx="2070">
                  <c:v>8438.7751185440084</c:v>
                </c:pt>
                <c:pt idx="2071">
                  <c:v>8289.3187647460582</c:v>
                </c:pt>
                <c:pt idx="2072">
                  <c:v>8106.3786136141753</c:v>
                </c:pt>
                <c:pt idx="2073">
                  <c:v>8046.0544057083143</c:v>
                </c:pt>
                <c:pt idx="2074">
                  <c:v>7994.5440625307156</c:v>
                </c:pt>
                <c:pt idx="2075">
                  <c:v>8054.779472681711</c:v>
                </c:pt>
                <c:pt idx="2076">
                  <c:v>8226.4047122708434</c:v>
                </c:pt>
                <c:pt idx="2077">
                  <c:v>8521.7530756707474</c:v>
                </c:pt>
                <c:pt idx="2078">
                  <c:v>8498.5733061640221</c:v>
                </c:pt>
                <c:pt idx="2079">
                  <c:v>8555.7765029207039</c:v>
                </c:pt>
                <c:pt idx="2080">
                  <c:v>8521.0698219673304</c:v>
                </c:pt>
                <c:pt idx="2081">
                  <c:v>8535.6842904497753</c:v>
                </c:pt>
                <c:pt idx="2082">
                  <c:v>8557.0835973863559</c:v>
                </c:pt>
                <c:pt idx="2083">
                  <c:v>8521.3482368951136</c:v>
                </c:pt>
                <c:pt idx="2084">
                  <c:v>8497.7217639635819</c:v>
                </c:pt>
                <c:pt idx="2085">
                  <c:v>8490.0654886425837</c:v>
                </c:pt>
                <c:pt idx="2086">
                  <c:v>8760.6988508912164</c:v>
                </c:pt>
                <c:pt idx="2087">
                  <c:v>8689.4133771073411</c:v>
                </c:pt>
                <c:pt idx="2088">
                  <c:v>8743.8847228191771</c:v>
                </c:pt>
                <c:pt idx="2089">
                  <c:v>8811.9350449417525</c:v>
                </c:pt>
                <c:pt idx="2090">
                  <c:v>8775.9846699891787</c:v>
                </c:pt>
                <c:pt idx="2091">
                  <c:v>8830.0627818571593</c:v>
                </c:pt>
                <c:pt idx="2092">
                  <c:v>10342.003033755063</c:v>
                </c:pt>
                <c:pt idx="2093">
                  <c:v>8503.9604950342982</c:v>
                </c:pt>
                <c:pt idx="2094">
                  <c:v>8476.318571945756</c:v>
                </c:pt>
                <c:pt idx="2095">
                  <c:v>12480.021395065072</c:v>
                </c:pt>
                <c:pt idx="2096">
                  <c:v>11363.628133412663</c:v>
                </c:pt>
                <c:pt idx="2097">
                  <c:v>10692.708516528559</c:v>
                </c:pt>
                <c:pt idx="2098">
                  <c:v>12956.089381691932</c:v>
                </c:pt>
                <c:pt idx="2099">
                  <c:v>11471.231720599035</c:v>
                </c:pt>
                <c:pt idx="2100">
                  <c:v>11100.336548913676</c:v>
                </c:pt>
                <c:pt idx="2101">
                  <c:v>12747.167847212593</c:v>
                </c:pt>
                <c:pt idx="2102">
                  <c:v>13381.240432673154</c:v>
                </c:pt>
                <c:pt idx="2103">
                  <c:v>13676.300244887496</c:v>
                </c:pt>
                <c:pt idx="2104">
                  <c:v>14124.394495638717</c:v>
                </c:pt>
                <c:pt idx="2105">
                  <c:v>12088.534441412205</c:v>
                </c:pt>
                <c:pt idx="2106">
                  <c:v>12150.839916006726</c:v>
                </c:pt>
                <c:pt idx="2107">
                  <c:v>15758.763922871944</c:v>
                </c:pt>
                <c:pt idx="2108">
                  <c:v>14412.776279173682</c:v>
                </c:pt>
                <c:pt idx="2109">
                  <c:v>12125.829172775029</c:v>
                </c:pt>
                <c:pt idx="2110">
                  <c:v>14917.720965113625</c:v>
                </c:pt>
                <c:pt idx="2111">
                  <c:v>14908.677699519802</c:v>
                </c:pt>
                <c:pt idx="2112">
                  <c:v>15447.755145334024</c:v>
                </c:pt>
                <c:pt idx="2113">
                  <c:v>13415.979858262262</c:v>
                </c:pt>
                <c:pt idx="2114">
                  <c:v>13962.670547774911</c:v>
                </c:pt>
                <c:pt idx="2115">
                  <c:v>12873.092745196893</c:v>
                </c:pt>
                <c:pt idx="2116">
                  <c:v>11940.328958184426</c:v>
                </c:pt>
                <c:pt idx="2117">
                  <c:v>14571.737040362401</c:v>
                </c:pt>
                <c:pt idx="2118">
                  <c:v>15006.206741317863</c:v>
                </c:pt>
                <c:pt idx="2119">
                  <c:v>12319.597941509483</c:v>
                </c:pt>
                <c:pt idx="2120">
                  <c:v>14735.283065616959</c:v>
                </c:pt>
                <c:pt idx="2121">
                  <c:v>13415.920655365611</c:v>
                </c:pt>
                <c:pt idx="2122">
                  <c:v>12725.06089893327</c:v>
                </c:pt>
                <c:pt idx="2123">
                  <c:v>14268.767953680283</c:v>
                </c:pt>
                <c:pt idx="2124">
                  <c:v>13695.800892636315</c:v>
                </c:pt>
                <c:pt idx="2125">
                  <c:v>13467.439743419354</c:v>
                </c:pt>
                <c:pt idx="2126">
                  <c:v>14734.765526787884</c:v>
                </c:pt>
                <c:pt idx="2127">
                  <c:v>16566.23681388253</c:v>
                </c:pt>
                <c:pt idx="2128">
                  <c:v>12442.256617629924</c:v>
                </c:pt>
                <c:pt idx="2129">
                  <c:v>14069.483467362294</c:v>
                </c:pt>
                <c:pt idx="2130">
                  <c:v>15179.163671047761</c:v>
                </c:pt>
                <c:pt idx="2131">
                  <c:v>13910.674563183802</c:v>
                </c:pt>
                <c:pt idx="2132">
                  <c:v>16687.119274942528</c:v>
                </c:pt>
                <c:pt idx="2133">
                  <c:v>14729.37243628832</c:v>
                </c:pt>
                <c:pt idx="2134">
                  <c:v>13965.223852269464</c:v>
                </c:pt>
                <c:pt idx="2135">
                  <c:v>14392.308145798148</c:v>
                </c:pt>
                <c:pt idx="2136">
                  <c:v>16807.070353335512</c:v>
                </c:pt>
                <c:pt idx="2137">
                  <c:v>12914.478928032131</c:v>
                </c:pt>
                <c:pt idx="2138">
                  <c:v>12987.848773783948</c:v>
                </c:pt>
                <c:pt idx="2139">
                  <c:v>17012.489985038024</c:v>
                </c:pt>
                <c:pt idx="2140">
                  <c:v>15229.778897962067</c:v>
                </c:pt>
                <c:pt idx="2141">
                  <c:v>15056.128874892334</c:v>
                </c:pt>
                <c:pt idx="2142">
                  <c:v>12346.820230864749</c:v>
                </c:pt>
                <c:pt idx="2143">
                  <c:v>14565.636417657939</c:v>
                </c:pt>
                <c:pt idx="2144">
                  <c:v>12759.843519105225</c:v>
                </c:pt>
                <c:pt idx="2145">
                  <c:v>10309.522613721287</c:v>
                </c:pt>
                <c:pt idx="2146">
                  <c:v>12371.870566677066</c:v>
                </c:pt>
                <c:pt idx="2147">
                  <c:v>13277.093365073504</c:v>
                </c:pt>
                <c:pt idx="2148">
                  <c:v>8949.7308822817122</c:v>
                </c:pt>
                <c:pt idx="2149">
                  <c:v>8622.0022322444456</c:v>
                </c:pt>
                <c:pt idx="2150">
                  <c:v>8689.4104109030923</c:v>
                </c:pt>
                <c:pt idx="2151">
                  <c:v>8817.1263702582964</c:v>
                </c:pt>
                <c:pt idx="2152">
                  <c:v>8652.6545592089988</c:v>
                </c:pt>
                <c:pt idx="2153">
                  <c:v>8535.9311140850659</c:v>
                </c:pt>
                <c:pt idx="2154">
                  <c:v>8336.2257784349858</c:v>
                </c:pt>
                <c:pt idx="2155">
                  <c:v>2307.6582975433571</c:v>
                </c:pt>
                <c:pt idx="2156">
                  <c:v>-127.56269177039628</c:v>
                </c:pt>
                <c:pt idx="2157">
                  <c:v>-680.81173051162398</c:v>
                </c:pt>
                <c:pt idx="2158">
                  <c:v>-1706.4591604612913</c:v>
                </c:pt>
                <c:pt idx="2159">
                  <c:v>-821.45791493598756</c:v>
                </c:pt>
                <c:pt idx="2160">
                  <c:v>-972.93023650012606</c:v>
                </c:pt>
                <c:pt idx="2161">
                  <c:v>-1108.6994975618252</c:v>
                </c:pt>
                <c:pt idx="2162">
                  <c:v>-1263.1919824787335</c:v>
                </c:pt>
                <c:pt idx="2163">
                  <c:v>-1496.1909753136042</c:v>
                </c:pt>
                <c:pt idx="2164">
                  <c:v>-1669.8512012657663</c:v>
                </c:pt>
                <c:pt idx="2165">
                  <c:v>-1785.1671671684685</c:v>
                </c:pt>
                <c:pt idx="2166">
                  <c:v>-1948.6808655437867</c:v>
                </c:pt>
                <c:pt idx="2167">
                  <c:v>-2132.8711551430756</c:v>
                </c:pt>
                <c:pt idx="2168">
                  <c:v>-2311.2702225281596</c:v>
                </c:pt>
                <c:pt idx="2169">
                  <c:v>-2438.8213366724412</c:v>
                </c:pt>
                <c:pt idx="2170">
                  <c:v>-2637.5113853373041</c:v>
                </c:pt>
                <c:pt idx="2171">
                  <c:v>-2813.0337981915509</c:v>
                </c:pt>
                <c:pt idx="2172">
                  <c:v>-2955.8077091253272</c:v>
                </c:pt>
                <c:pt idx="2173">
                  <c:v>-3093.5620514183197</c:v>
                </c:pt>
                <c:pt idx="2174">
                  <c:v>-3249.3047653893323</c:v>
                </c:pt>
                <c:pt idx="2175">
                  <c:v>-3358.0255750067586</c:v>
                </c:pt>
                <c:pt idx="2176">
                  <c:v>-3478.769494935173</c:v>
                </c:pt>
                <c:pt idx="2177">
                  <c:v>-3505.9695981678101</c:v>
                </c:pt>
                <c:pt idx="2178">
                  <c:v>-3677.9670075420649</c:v>
                </c:pt>
                <c:pt idx="2179">
                  <c:v>-3767.9767757210757</c:v>
                </c:pt>
                <c:pt idx="2180">
                  <c:v>-3831.4956342052865</c:v>
                </c:pt>
                <c:pt idx="2181">
                  <c:v>-3935.8432582198238</c:v>
                </c:pt>
                <c:pt idx="2182">
                  <c:v>-4029.0651559960006</c:v>
                </c:pt>
                <c:pt idx="2183">
                  <c:v>-4054.7525938056588</c:v>
                </c:pt>
                <c:pt idx="2184">
                  <c:v>-4098.6227443863045</c:v>
                </c:pt>
                <c:pt idx="2185">
                  <c:v>-4155.8568805258546</c:v>
                </c:pt>
                <c:pt idx="2186">
                  <c:v>-4194.3380354524497</c:v>
                </c:pt>
                <c:pt idx="2187">
                  <c:v>-4236.8227615852111</c:v>
                </c:pt>
                <c:pt idx="2188">
                  <c:v>-4245.7589484692444</c:v>
                </c:pt>
                <c:pt idx="2189">
                  <c:v>-4286.711538525833</c:v>
                </c:pt>
                <c:pt idx="2190">
                  <c:v>-4297.1301742796068</c:v>
                </c:pt>
                <c:pt idx="2191">
                  <c:v>-6720.4582383028091</c:v>
                </c:pt>
                <c:pt idx="2192">
                  <c:v>-7174.4326466764578</c:v>
                </c:pt>
                <c:pt idx="2193">
                  <c:v>-7228.9209769332656</c:v>
                </c:pt>
                <c:pt idx="2194">
                  <c:v>-7407.4936631229593</c:v>
                </c:pt>
                <c:pt idx="2195">
                  <c:v>-7605.7356599300765</c:v>
                </c:pt>
                <c:pt idx="2196">
                  <c:v>-336.7275326211228</c:v>
                </c:pt>
                <c:pt idx="2197">
                  <c:v>1591.5649278997346</c:v>
                </c:pt>
                <c:pt idx="2198">
                  <c:v>2769.2774130069424</c:v>
                </c:pt>
                <c:pt idx="2199">
                  <c:v>6187.5444374474882</c:v>
                </c:pt>
                <c:pt idx="2200">
                  <c:v>8562.8379285256924</c:v>
                </c:pt>
                <c:pt idx="2201">
                  <c:v>8560.414853857219</c:v>
                </c:pt>
                <c:pt idx="2202">
                  <c:v>9001.054092447117</c:v>
                </c:pt>
                <c:pt idx="2203">
                  <c:v>9860.3141712491888</c:v>
                </c:pt>
                <c:pt idx="2204">
                  <c:v>8356.976664486323</c:v>
                </c:pt>
                <c:pt idx="2205">
                  <c:v>9076.5060197745788</c:v>
                </c:pt>
                <c:pt idx="2206">
                  <c:v>11447.372007199372</c:v>
                </c:pt>
                <c:pt idx="2207">
                  <c:v>8498.1841294311325</c:v>
                </c:pt>
                <c:pt idx="2208">
                  <c:v>11188.897905852606</c:v>
                </c:pt>
                <c:pt idx="2209">
                  <c:v>13677.048541953158</c:v>
                </c:pt>
                <c:pt idx="2210">
                  <c:v>11961.946137357287</c:v>
                </c:pt>
                <c:pt idx="2211">
                  <c:v>11789.59905251039</c:v>
                </c:pt>
                <c:pt idx="2212">
                  <c:v>12327.56466843514</c:v>
                </c:pt>
                <c:pt idx="2213">
                  <c:v>13732.296132739362</c:v>
                </c:pt>
                <c:pt idx="2214">
                  <c:v>12348.957781501209</c:v>
                </c:pt>
                <c:pt idx="2215">
                  <c:v>10185.928212863571</c:v>
                </c:pt>
                <c:pt idx="2216">
                  <c:v>12100.247270554364</c:v>
                </c:pt>
                <c:pt idx="2217">
                  <c:v>11855.601940967867</c:v>
                </c:pt>
                <c:pt idx="2218">
                  <c:v>13564.582164049787</c:v>
                </c:pt>
                <c:pt idx="2219">
                  <c:v>13371.782410972095</c:v>
                </c:pt>
                <c:pt idx="2220">
                  <c:v>13497.23063072804</c:v>
                </c:pt>
                <c:pt idx="2221">
                  <c:v>13474.752557337004</c:v>
                </c:pt>
                <c:pt idx="2222">
                  <c:v>13000.299402633711</c:v>
                </c:pt>
                <c:pt idx="2223">
                  <c:v>14097.418466460605</c:v>
                </c:pt>
                <c:pt idx="2224">
                  <c:v>11657.498807758253</c:v>
                </c:pt>
                <c:pt idx="2225">
                  <c:v>12641.156337912253</c:v>
                </c:pt>
                <c:pt idx="2226">
                  <c:v>13665.774729836092</c:v>
                </c:pt>
                <c:pt idx="2227">
                  <c:v>13438.041724163984</c:v>
                </c:pt>
                <c:pt idx="2228">
                  <c:v>12323.052584866584</c:v>
                </c:pt>
                <c:pt idx="2229">
                  <c:v>13462.872953691878</c:v>
                </c:pt>
                <c:pt idx="2230">
                  <c:v>14004.187276468812</c:v>
                </c:pt>
                <c:pt idx="2231">
                  <c:v>12043.436905612094</c:v>
                </c:pt>
                <c:pt idx="2232">
                  <c:v>13307.535242856449</c:v>
                </c:pt>
                <c:pt idx="2233">
                  <c:v>14178.794701610575</c:v>
                </c:pt>
                <c:pt idx="2234">
                  <c:v>11849.156567246933</c:v>
                </c:pt>
                <c:pt idx="2235">
                  <c:v>12167.82230109854</c:v>
                </c:pt>
                <c:pt idx="2236">
                  <c:v>11869.663870208095</c:v>
                </c:pt>
                <c:pt idx="2237">
                  <c:v>14523.750528257689</c:v>
                </c:pt>
                <c:pt idx="2238">
                  <c:v>12353.265579291821</c:v>
                </c:pt>
                <c:pt idx="2239">
                  <c:v>16407.834057206415</c:v>
                </c:pt>
                <c:pt idx="2240">
                  <c:v>12172.288461929082</c:v>
                </c:pt>
                <c:pt idx="2241">
                  <c:v>12224.652477651185</c:v>
                </c:pt>
                <c:pt idx="2242">
                  <c:v>9011.619321117194</c:v>
                </c:pt>
                <c:pt idx="2243">
                  <c:v>9097.0188958016442</c:v>
                </c:pt>
                <c:pt idx="2244">
                  <c:v>9024.174085729459</c:v>
                </c:pt>
                <c:pt idx="2245">
                  <c:v>9079.4647309715056</c:v>
                </c:pt>
                <c:pt idx="2246">
                  <c:v>4958.1054717540328</c:v>
                </c:pt>
                <c:pt idx="2247">
                  <c:v>4231.61282375063</c:v>
                </c:pt>
                <c:pt idx="2248">
                  <c:v>3420.2063249288972</c:v>
                </c:pt>
                <c:pt idx="2249">
                  <c:v>3118.6968745592553</c:v>
                </c:pt>
                <c:pt idx="2250">
                  <c:v>5788.4342028086112</c:v>
                </c:pt>
                <c:pt idx="2251">
                  <c:v>4277.517011556356</c:v>
                </c:pt>
                <c:pt idx="2252">
                  <c:v>2684.3152647853794</c:v>
                </c:pt>
                <c:pt idx="2253">
                  <c:v>2666.2702232215888</c:v>
                </c:pt>
                <c:pt idx="2254">
                  <c:v>1536.7270100106277</c:v>
                </c:pt>
                <c:pt idx="2255">
                  <c:v>1325.632207931317</c:v>
                </c:pt>
                <c:pt idx="2256">
                  <c:v>594.23358891341513</c:v>
                </c:pt>
                <c:pt idx="2257">
                  <c:v>59.400720353421676</c:v>
                </c:pt>
                <c:pt idx="2258">
                  <c:v>-465.48039920769838</c:v>
                </c:pt>
                <c:pt idx="2259">
                  <c:v>-521.58506285903229</c:v>
                </c:pt>
                <c:pt idx="2260">
                  <c:v>-732.56010431525772</c:v>
                </c:pt>
                <c:pt idx="2261">
                  <c:v>-911.93766618519669</c:v>
                </c:pt>
                <c:pt idx="2262">
                  <c:v>-1165.1118544331598</c:v>
                </c:pt>
                <c:pt idx="2263">
                  <c:v>-1411.7166777535499</c:v>
                </c:pt>
                <c:pt idx="2264">
                  <c:v>-1637.6352207100344</c:v>
                </c:pt>
                <c:pt idx="2265">
                  <c:v>-1877.1105477118322</c:v>
                </c:pt>
                <c:pt idx="2266">
                  <c:v>-2100.4275050267474</c:v>
                </c:pt>
                <c:pt idx="2267">
                  <c:v>-2110.0193587154909</c:v>
                </c:pt>
                <c:pt idx="2268">
                  <c:v>-1040.2448241376433</c:v>
                </c:pt>
                <c:pt idx="2269">
                  <c:v>5356.5690250699208</c:v>
                </c:pt>
                <c:pt idx="2270">
                  <c:v>7473.9258268913827</c:v>
                </c:pt>
                <c:pt idx="2271">
                  <c:v>8102.7085389814956</c:v>
                </c:pt>
                <c:pt idx="2272">
                  <c:v>8381.9672499605203</c:v>
                </c:pt>
                <c:pt idx="2273">
                  <c:v>8444.700502689946</c:v>
                </c:pt>
                <c:pt idx="2274">
                  <c:v>8416.8266228355842</c:v>
                </c:pt>
                <c:pt idx="2275">
                  <c:v>8458.0474052628633</c:v>
                </c:pt>
                <c:pt idx="2276">
                  <c:v>8454.2121839405609</c:v>
                </c:pt>
                <c:pt idx="2277">
                  <c:v>8461.4769333743061</c:v>
                </c:pt>
                <c:pt idx="2278">
                  <c:v>8696.5391834223392</c:v>
                </c:pt>
                <c:pt idx="2279">
                  <c:v>8699.8243187456046</c:v>
                </c:pt>
                <c:pt idx="2280">
                  <c:v>8857.0010290165774</c:v>
                </c:pt>
                <c:pt idx="2281">
                  <c:v>8959.7517962093079</c:v>
                </c:pt>
                <c:pt idx="2282">
                  <c:v>8811.9347250348656</c:v>
                </c:pt>
                <c:pt idx="2283">
                  <c:v>8741.5062168674158</c:v>
                </c:pt>
                <c:pt idx="2284">
                  <c:v>8555.437501087792</c:v>
                </c:pt>
                <c:pt idx="2285">
                  <c:v>8527.6750490633876</c:v>
                </c:pt>
                <c:pt idx="2286">
                  <c:v>9217.9707367310766</c:v>
                </c:pt>
                <c:pt idx="2287">
                  <c:v>9127.0497949708406</c:v>
                </c:pt>
                <c:pt idx="2288">
                  <c:v>8891.8851756569238</c:v>
                </c:pt>
                <c:pt idx="2289">
                  <c:v>8790.3913913743927</c:v>
                </c:pt>
                <c:pt idx="2290">
                  <c:v>9061.8730237277596</c:v>
                </c:pt>
                <c:pt idx="2291">
                  <c:v>10321.00659614398</c:v>
                </c:pt>
                <c:pt idx="2292">
                  <c:v>10868.612645808145</c:v>
                </c:pt>
                <c:pt idx="2293">
                  <c:v>10742.328416532317</c:v>
                </c:pt>
                <c:pt idx="2294">
                  <c:v>11333.130314187931</c:v>
                </c:pt>
                <c:pt idx="2295">
                  <c:v>11403.247658115626</c:v>
                </c:pt>
                <c:pt idx="2296">
                  <c:v>11125.358423904619</c:v>
                </c:pt>
                <c:pt idx="2297">
                  <c:v>8558.0945576771283</c:v>
                </c:pt>
                <c:pt idx="2298">
                  <c:v>11973.948234438843</c:v>
                </c:pt>
                <c:pt idx="2299">
                  <c:v>10201.582777142185</c:v>
                </c:pt>
                <c:pt idx="2300">
                  <c:v>11163.639893618294</c:v>
                </c:pt>
                <c:pt idx="2301">
                  <c:v>9641.9148130516933</c:v>
                </c:pt>
                <c:pt idx="2302">
                  <c:v>13038.617220495133</c:v>
                </c:pt>
                <c:pt idx="2303">
                  <c:v>12187.547696506819</c:v>
                </c:pt>
                <c:pt idx="2304">
                  <c:v>11544.101767335012</c:v>
                </c:pt>
                <c:pt idx="2305">
                  <c:v>13169.515497213099</c:v>
                </c:pt>
                <c:pt idx="2306">
                  <c:v>11948.841509352373</c:v>
                </c:pt>
                <c:pt idx="2307">
                  <c:v>12513.298772930759</c:v>
                </c:pt>
                <c:pt idx="2308">
                  <c:v>13629.130663262198</c:v>
                </c:pt>
                <c:pt idx="2309">
                  <c:v>14661.323746681041</c:v>
                </c:pt>
                <c:pt idx="2310">
                  <c:v>9040.236721585723</c:v>
                </c:pt>
                <c:pt idx="2311">
                  <c:v>13641.553074905867</c:v>
                </c:pt>
                <c:pt idx="2312">
                  <c:v>13794.395685269681</c:v>
                </c:pt>
                <c:pt idx="2313">
                  <c:v>11301.900353447036</c:v>
                </c:pt>
                <c:pt idx="2314">
                  <c:v>12389.301915888294</c:v>
                </c:pt>
                <c:pt idx="2315">
                  <c:v>13385.404476859339</c:v>
                </c:pt>
                <c:pt idx="2316">
                  <c:v>14084.062714286219</c:v>
                </c:pt>
                <c:pt idx="2317">
                  <c:v>12360.752312242856</c:v>
                </c:pt>
                <c:pt idx="2318">
                  <c:v>12848.940008640457</c:v>
                </c:pt>
                <c:pt idx="2319">
                  <c:v>12134.72566186296</c:v>
                </c:pt>
                <c:pt idx="2320">
                  <c:v>13014.986946722944</c:v>
                </c:pt>
                <c:pt idx="2321">
                  <c:v>16537.527255806785</c:v>
                </c:pt>
                <c:pt idx="2322">
                  <c:v>12378.081289487594</c:v>
                </c:pt>
                <c:pt idx="2323">
                  <c:v>14861.635969063836</c:v>
                </c:pt>
                <c:pt idx="2324">
                  <c:v>13209.365875825559</c:v>
                </c:pt>
                <c:pt idx="2325">
                  <c:v>13466.678806761338</c:v>
                </c:pt>
                <c:pt idx="2326">
                  <c:v>12742.821245676449</c:v>
                </c:pt>
                <c:pt idx="2327">
                  <c:v>14061.377233511887</c:v>
                </c:pt>
                <c:pt idx="2328">
                  <c:v>14354.779293648007</c:v>
                </c:pt>
                <c:pt idx="2329">
                  <c:v>13212.730356576581</c:v>
                </c:pt>
                <c:pt idx="2330">
                  <c:v>14447.314070299419</c:v>
                </c:pt>
                <c:pt idx="2331">
                  <c:v>13650.013782706104</c:v>
                </c:pt>
                <c:pt idx="2332">
                  <c:v>13186.414937705847</c:v>
                </c:pt>
                <c:pt idx="2333">
                  <c:v>11040.533961988753</c:v>
                </c:pt>
                <c:pt idx="2334">
                  <c:v>14131.305089497946</c:v>
                </c:pt>
                <c:pt idx="2335">
                  <c:v>14436.7456397144</c:v>
                </c:pt>
                <c:pt idx="2336">
                  <c:v>12576.798828525027</c:v>
                </c:pt>
                <c:pt idx="2337">
                  <c:v>12946.46513102604</c:v>
                </c:pt>
                <c:pt idx="2338">
                  <c:v>9779.9070670973069</c:v>
                </c:pt>
                <c:pt idx="2339">
                  <c:v>9734.4482801059148</c:v>
                </c:pt>
                <c:pt idx="2340">
                  <c:v>9282.5680649833448</c:v>
                </c:pt>
                <c:pt idx="2341">
                  <c:v>7913.5799476881884</c:v>
                </c:pt>
                <c:pt idx="2342">
                  <c:v>5157.2134328071197</c:v>
                </c:pt>
                <c:pt idx="2343">
                  <c:v>3695.2355289606585</c:v>
                </c:pt>
                <c:pt idx="2344">
                  <c:v>2762.2621381008826</c:v>
                </c:pt>
                <c:pt idx="2345">
                  <c:v>1700.4550803420334</c:v>
                </c:pt>
                <c:pt idx="2346">
                  <c:v>2206.2221127277066</c:v>
                </c:pt>
                <c:pt idx="2347">
                  <c:v>2067.8406168100196</c:v>
                </c:pt>
                <c:pt idx="2348">
                  <c:v>1484.8756988642961</c:v>
                </c:pt>
                <c:pt idx="2349">
                  <c:v>948.47411848561967</c:v>
                </c:pt>
                <c:pt idx="2350">
                  <c:v>307.54871591526711</c:v>
                </c:pt>
                <c:pt idx="2351">
                  <c:v>-247.33829456586332</c:v>
                </c:pt>
                <c:pt idx="2352">
                  <c:v>-681.15402075167162</c:v>
                </c:pt>
                <c:pt idx="2353">
                  <c:v>-1342.6343827209123</c:v>
                </c:pt>
                <c:pt idx="2354">
                  <c:v>-1737.707351404639</c:v>
                </c:pt>
                <c:pt idx="2355">
                  <c:v>-2104.770248598124</c:v>
                </c:pt>
                <c:pt idx="2356">
                  <c:v>-2536.8635613615897</c:v>
                </c:pt>
                <c:pt idx="2357">
                  <c:v>-2951.2852642112398</c:v>
                </c:pt>
                <c:pt idx="2358">
                  <c:v>-3296.7420241826985</c:v>
                </c:pt>
                <c:pt idx="2359">
                  <c:v>-3626.0871414575258</c:v>
                </c:pt>
                <c:pt idx="2360">
                  <c:v>-3918.7155007689871</c:v>
                </c:pt>
                <c:pt idx="2361">
                  <c:v>-4235.8801934989469</c:v>
                </c:pt>
                <c:pt idx="2362">
                  <c:v>-4512.1578860029622</c:v>
                </c:pt>
                <c:pt idx="2363">
                  <c:v>-4746.214927317772</c:v>
                </c:pt>
                <c:pt idx="2364">
                  <c:v>-5039.574953628</c:v>
                </c:pt>
                <c:pt idx="2365">
                  <c:v>-5125.2143653447793</c:v>
                </c:pt>
                <c:pt idx="2366">
                  <c:v>-772.31408343188207</c:v>
                </c:pt>
                <c:pt idx="2367">
                  <c:v>505.97508927331421</c:v>
                </c:pt>
                <c:pt idx="2368">
                  <c:v>1871.9340356357079</c:v>
                </c:pt>
                <c:pt idx="2369">
                  <c:v>3226.3770822751012</c:v>
                </c:pt>
                <c:pt idx="2370">
                  <c:v>3290.0154865638106</c:v>
                </c:pt>
                <c:pt idx="2371">
                  <c:v>6690.8945324545102</c:v>
                </c:pt>
                <c:pt idx="2372">
                  <c:v>8110.1479125580036</c:v>
                </c:pt>
                <c:pt idx="2373">
                  <c:v>4589.8325804343312</c:v>
                </c:pt>
                <c:pt idx="2374">
                  <c:v>3901.8580103072027</c:v>
                </c:pt>
                <c:pt idx="2375">
                  <c:v>6744.2797626311412</c:v>
                </c:pt>
                <c:pt idx="2376">
                  <c:v>6919.1965517980452</c:v>
                </c:pt>
                <c:pt idx="2377">
                  <c:v>5728.7324477920965</c:v>
                </c:pt>
                <c:pt idx="2378">
                  <c:v>7517.7387278152864</c:v>
                </c:pt>
                <c:pt idx="2379">
                  <c:v>8413.2068364596907</c:v>
                </c:pt>
                <c:pt idx="2380">
                  <c:v>8531.6622720041141</c:v>
                </c:pt>
                <c:pt idx="2381">
                  <c:v>9443.1142189289803</c:v>
                </c:pt>
                <c:pt idx="2382">
                  <c:v>9270.3677140745076</c:v>
                </c:pt>
                <c:pt idx="2383">
                  <c:v>9034.8680801360824</c:v>
                </c:pt>
                <c:pt idx="2384">
                  <c:v>8400.5247715109181</c:v>
                </c:pt>
                <c:pt idx="2385">
                  <c:v>9533.5348406521862</c:v>
                </c:pt>
                <c:pt idx="2386">
                  <c:v>11815.30723421832</c:v>
                </c:pt>
                <c:pt idx="2387">
                  <c:v>10413.904549959265</c:v>
                </c:pt>
                <c:pt idx="2388">
                  <c:v>11159.77047983042</c:v>
                </c:pt>
                <c:pt idx="2389">
                  <c:v>11897.709920409674</c:v>
                </c:pt>
                <c:pt idx="2390">
                  <c:v>12147.753220953255</c:v>
                </c:pt>
                <c:pt idx="2391">
                  <c:v>11248.345513030743</c:v>
                </c:pt>
                <c:pt idx="2392">
                  <c:v>12685.313802211915</c:v>
                </c:pt>
                <c:pt idx="2393">
                  <c:v>8971.0465163276222</c:v>
                </c:pt>
                <c:pt idx="2394">
                  <c:v>12549.179093699142</c:v>
                </c:pt>
                <c:pt idx="2395">
                  <c:v>12336.101309642801</c:v>
                </c:pt>
                <c:pt idx="2396">
                  <c:v>12656.298901002281</c:v>
                </c:pt>
                <c:pt idx="2397">
                  <c:v>11894.117051303021</c:v>
                </c:pt>
                <c:pt idx="2398">
                  <c:v>12511.889913098685</c:v>
                </c:pt>
                <c:pt idx="2399">
                  <c:v>12929.980595125064</c:v>
                </c:pt>
                <c:pt idx="2400">
                  <c:v>12388.926679656963</c:v>
                </c:pt>
                <c:pt idx="2401">
                  <c:v>14805.285390182411</c:v>
                </c:pt>
                <c:pt idx="2402">
                  <c:v>9022.9645893473426</c:v>
                </c:pt>
                <c:pt idx="2403">
                  <c:v>12650.365614084962</c:v>
                </c:pt>
                <c:pt idx="2404">
                  <c:v>13557.770402304723</c:v>
                </c:pt>
                <c:pt idx="2405">
                  <c:v>12480.437082417415</c:v>
                </c:pt>
                <c:pt idx="2406">
                  <c:v>13463.853772306304</c:v>
                </c:pt>
                <c:pt idx="2407">
                  <c:v>14311.168568484318</c:v>
                </c:pt>
                <c:pt idx="2408">
                  <c:v>13264.650377325697</c:v>
                </c:pt>
                <c:pt idx="2409">
                  <c:v>12033.298476558159</c:v>
                </c:pt>
                <c:pt idx="2410">
                  <c:v>14719.471369767722</c:v>
                </c:pt>
                <c:pt idx="2411">
                  <c:v>12543.619718939759</c:v>
                </c:pt>
                <c:pt idx="2412">
                  <c:v>13599.018927630264</c:v>
                </c:pt>
                <c:pt idx="2413">
                  <c:v>14164.172716881847</c:v>
                </c:pt>
                <c:pt idx="2414">
                  <c:v>14099.962154979039</c:v>
                </c:pt>
                <c:pt idx="2415">
                  <c:v>13823.518977494618</c:v>
                </c:pt>
                <c:pt idx="2416">
                  <c:v>14387.760803893991</c:v>
                </c:pt>
                <c:pt idx="2417">
                  <c:v>12074.171927900525</c:v>
                </c:pt>
                <c:pt idx="2418">
                  <c:v>12992.910031921952</c:v>
                </c:pt>
                <c:pt idx="2419">
                  <c:v>13733.284357174281</c:v>
                </c:pt>
                <c:pt idx="2420">
                  <c:v>12647.200355373243</c:v>
                </c:pt>
                <c:pt idx="2421">
                  <c:v>13975.328802216729</c:v>
                </c:pt>
                <c:pt idx="2422">
                  <c:v>12456.914732484795</c:v>
                </c:pt>
                <c:pt idx="2423">
                  <c:v>11765.912484134644</c:v>
                </c:pt>
                <c:pt idx="2424">
                  <c:v>14390.925843784671</c:v>
                </c:pt>
                <c:pt idx="2425">
                  <c:v>13500.195491575505</c:v>
                </c:pt>
                <c:pt idx="2426">
                  <c:v>13152.381212654131</c:v>
                </c:pt>
                <c:pt idx="2427">
                  <c:v>14395.061173269403</c:v>
                </c:pt>
                <c:pt idx="2428">
                  <c:v>12799.099219787666</c:v>
                </c:pt>
                <c:pt idx="2429">
                  <c:v>11642.871373133001</c:v>
                </c:pt>
                <c:pt idx="2430">
                  <c:v>12540.962194083311</c:v>
                </c:pt>
                <c:pt idx="2431">
                  <c:v>13030.944893584663</c:v>
                </c:pt>
                <c:pt idx="2432">
                  <c:v>12467.404991878162</c:v>
                </c:pt>
                <c:pt idx="2433">
                  <c:v>11772.912184952926</c:v>
                </c:pt>
                <c:pt idx="2434">
                  <c:v>11121.465745641126</c:v>
                </c:pt>
                <c:pt idx="2435">
                  <c:v>9008.7116505534232</c:v>
                </c:pt>
                <c:pt idx="2436">
                  <c:v>8447.2920353912468</c:v>
                </c:pt>
                <c:pt idx="2437">
                  <c:v>4619.026476458147</c:v>
                </c:pt>
                <c:pt idx="2438">
                  <c:v>2725.7031293128166</c:v>
                </c:pt>
                <c:pt idx="2439">
                  <c:v>2120.6153930780674</c:v>
                </c:pt>
                <c:pt idx="2440">
                  <c:v>716.49875639158449</c:v>
                </c:pt>
                <c:pt idx="2441">
                  <c:v>-44.007300483140611</c:v>
                </c:pt>
                <c:pt idx="2442">
                  <c:v>-405.56558316818513</c:v>
                </c:pt>
                <c:pt idx="2443">
                  <c:v>-684.85675268151044</c:v>
                </c:pt>
                <c:pt idx="2444">
                  <c:v>-996.55017098097255</c:v>
                </c:pt>
                <c:pt idx="2445">
                  <c:v>-1411.5348923024892</c:v>
                </c:pt>
                <c:pt idx="2446">
                  <c:v>-1842.1011161464176</c:v>
                </c:pt>
                <c:pt idx="2447">
                  <c:v>-2112.7904545710171</c:v>
                </c:pt>
                <c:pt idx="2448">
                  <c:v>-2458.724132031939</c:v>
                </c:pt>
                <c:pt idx="2449">
                  <c:v>-2836.1953159243835</c:v>
                </c:pt>
                <c:pt idx="2450">
                  <c:v>-3123.9554155564479</c:v>
                </c:pt>
                <c:pt idx="2451">
                  <c:v>-3383.3555424727961</c:v>
                </c:pt>
                <c:pt idx="2452">
                  <c:v>-3583.9169198546138</c:v>
                </c:pt>
                <c:pt idx="2453">
                  <c:v>-3835.071157369407</c:v>
                </c:pt>
                <c:pt idx="2454">
                  <c:v>-4092.0913255274618</c:v>
                </c:pt>
                <c:pt idx="2455">
                  <c:v>-4263.7018435822174</c:v>
                </c:pt>
                <c:pt idx="2456">
                  <c:v>-4505.430449679282</c:v>
                </c:pt>
                <c:pt idx="2457">
                  <c:v>-4680.5024987803608</c:v>
                </c:pt>
                <c:pt idx="2458">
                  <c:v>-4765.8231044354661</c:v>
                </c:pt>
                <c:pt idx="2459">
                  <c:v>-5040.103497773971</c:v>
                </c:pt>
                <c:pt idx="2460">
                  <c:v>-5164.2508942717313</c:v>
                </c:pt>
                <c:pt idx="2461">
                  <c:v>-5320.0084448851576</c:v>
                </c:pt>
                <c:pt idx="2462">
                  <c:v>-5464.3438204301619</c:v>
                </c:pt>
                <c:pt idx="2463">
                  <c:v>-5564.2394757107777</c:v>
                </c:pt>
                <c:pt idx="2464">
                  <c:v>-5664.0678814119256</c:v>
                </c:pt>
                <c:pt idx="2465">
                  <c:v>-5746.0580087356602</c:v>
                </c:pt>
                <c:pt idx="2466">
                  <c:v>-5920.3254716138872</c:v>
                </c:pt>
                <c:pt idx="2467">
                  <c:v>-6017.4340870391807</c:v>
                </c:pt>
                <c:pt idx="2468">
                  <c:v>-6085.9668114891347</c:v>
                </c:pt>
                <c:pt idx="2469">
                  <c:v>-6184.7636799363872</c:v>
                </c:pt>
                <c:pt idx="2470">
                  <c:v>-6249.0705637131632</c:v>
                </c:pt>
                <c:pt idx="2471">
                  <c:v>-6338.0488916004533</c:v>
                </c:pt>
                <c:pt idx="2472">
                  <c:v>-6358.7532510337296</c:v>
                </c:pt>
                <c:pt idx="2473">
                  <c:v>-3846.40165120147</c:v>
                </c:pt>
                <c:pt idx="2474">
                  <c:v>-175.66025326822293</c:v>
                </c:pt>
                <c:pt idx="2475">
                  <c:v>778.0587977017409</c:v>
                </c:pt>
                <c:pt idx="2476">
                  <c:v>1530.0204159138334</c:v>
                </c:pt>
                <c:pt idx="2477">
                  <c:v>2413.5325761771792</c:v>
                </c:pt>
                <c:pt idx="2478">
                  <c:v>4832.6647796406887</c:v>
                </c:pt>
                <c:pt idx="2479">
                  <c:v>5948.4477975253158</c:v>
                </c:pt>
                <c:pt idx="2480">
                  <c:v>7999.3370045672573</c:v>
                </c:pt>
                <c:pt idx="2481">
                  <c:v>7720.0732618113407</c:v>
                </c:pt>
                <c:pt idx="2482">
                  <c:v>8739.1719113552062</c:v>
                </c:pt>
                <c:pt idx="2483">
                  <c:v>8927.7149465388084</c:v>
                </c:pt>
                <c:pt idx="2484">
                  <c:v>8360.270830741445</c:v>
                </c:pt>
                <c:pt idx="2485">
                  <c:v>7959.1748964439121</c:v>
                </c:pt>
                <c:pt idx="2486">
                  <c:v>7611.7401030121091</c:v>
                </c:pt>
                <c:pt idx="2487">
                  <c:v>9408.826406519549</c:v>
                </c:pt>
                <c:pt idx="2488">
                  <c:v>10908.788121861346</c:v>
                </c:pt>
                <c:pt idx="2489">
                  <c:v>11793.442183845607</c:v>
                </c:pt>
                <c:pt idx="2490">
                  <c:v>9273.2403572500825</c:v>
                </c:pt>
                <c:pt idx="2491">
                  <c:v>11847.681397142476</c:v>
                </c:pt>
                <c:pt idx="2492">
                  <c:v>10920.272981378033</c:v>
                </c:pt>
                <c:pt idx="2493">
                  <c:v>11474.702412322975</c:v>
                </c:pt>
                <c:pt idx="2494">
                  <c:v>11591.304384836572</c:v>
                </c:pt>
                <c:pt idx="2495">
                  <c:v>9841.6707544331057</c:v>
                </c:pt>
                <c:pt idx="2496">
                  <c:v>10903.966063431977</c:v>
                </c:pt>
                <c:pt idx="2497">
                  <c:v>11246.711420810099</c:v>
                </c:pt>
                <c:pt idx="2498">
                  <c:v>10666.614957406535</c:v>
                </c:pt>
                <c:pt idx="2499">
                  <c:v>12296.08881313647</c:v>
                </c:pt>
                <c:pt idx="2500">
                  <c:v>11175.61909584961</c:v>
                </c:pt>
                <c:pt idx="2501">
                  <c:v>10904.720954662138</c:v>
                </c:pt>
                <c:pt idx="2502">
                  <c:v>13852.749886857435</c:v>
                </c:pt>
                <c:pt idx="2503">
                  <c:v>13983.011494165947</c:v>
                </c:pt>
                <c:pt idx="2504">
                  <c:v>10607.166305945595</c:v>
                </c:pt>
                <c:pt idx="2505">
                  <c:v>12754.645431607278</c:v>
                </c:pt>
                <c:pt idx="2506">
                  <c:v>10828.990111763183</c:v>
                </c:pt>
                <c:pt idx="2507">
                  <c:v>9804.6039361863386</c:v>
                </c:pt>
                <c:pt idx="2508">
                  <c:v>11694.026682879292</c:v>
                </c:pt>
                <c:pt idx="2509">
                  <c:v>13161.7411598527</c:v>
                </c:pt>
                <c:pt idx="2510">
                  <c:v>10922.219675980017</c:v>
                </c:pt>
                <c:pt idx="2511">
                  <c:v>11692.554626529554</c:v>
                </c:pt>
                <c:pt idx="2512">
                  <c:v>11963.197676058029</c:v>
                </c:pt>
                <c:pt idx="2513">
                  <c:v>12982.069989928506</c:v>
                </c:pt>
                <c:pt idx="2514">
                  <c:v>10095.295247169228</c:v>
                </c:pt>
                <c:pt idx="2515">
                  <c:v>10150.781158690233</c:v>
                </c:pt>
                <c:pt idx="2516">
                  <c:v>13279.822473472841</c:v>
                </c:pt>
                <c:pt idx="2517">
                  <c:v>11441.335085162218</c:v>
                </c:pt>
                <c:pt idx="2518">
                  <c:v>10654.363161869098</c:v>
                </c:pt>
                <c:pt idx="2519">
                  <c:v>12207.807857182823</c:v>
                </c:pt>
                <c:pt idx="2520">
                  <c:v>10168.852399981843</c:v>
                </c:pt>
                <c:pt idx="2521">
                  <c:v>10811.267705050464</c:v>
                </c:pt>
                <c:pt idx="2522">
                  <c:v>10195.784302645889</c:v>
                </c:pt>
                <c:pt idx="2523">
                  <c:v>13674.23310206377</c:v>
                </c:pt>
                <c:pt idx="2524">
                  <c:v>11515.014377765248</c:v>
                </c:pt>
                <c:pt idx="2525">
                  <c:v>9432.7438389857834</c:v>
                </c:pt>
                <c:pt idx="2526">
                  <c:v>10186.165815244516</c:v>
                </c:pt>
                <c:pt idx="2527">
                  <c:v>12652.032984937397</c:v>
                </c:pt>
                <c:pt idx="2528">
                  <c:v>11103.55565358738</c:v>
                </c:pt>
                <c:pt idx="2529">
                  <c:v>10653.969170216726</c:v>
                </c:pt>
                <c:pt idx="2530">
                  <c:v>8502.9377998453492</c:v>
                </c:pt>
                <c:pt idx="2531">
                  <c:v>8808.1067491876256</c:v>
                </c:pt>
                <c:pt idx="2532">
                  <c:v>8488.1776559340669</c:v>
                </c:pt>
                <c:pt idx="2533">
                  <c:v>4106.9352194029061</c:v>
                </c:pt>
                <c:pt idx="2534">
                  <c:v>3083.8000819120157</c:v>
                </c:pt>
                <c:pt idx="2535">
                  <c:v>2282.4733590700648</c:v>
                </c:pt>
                <c:pt idx="2536">
                  <c:v>1538.4395513035017</c:v>
                </c:pt>
                <c:pt idx="2537">
                  <c:v>217.87574131643487</c:v>
                </c:pt>
                <c:pt idx="2538">
                  <c:v>-303.77505354102169</c:v>
                </c:pt>
                <c:pt idx="2539">
                  <c:v>-603.59653668882447</c:v>
                </c:pt>
                <c:pt idx="2540">
                  <c:v>-905.99095740912833</c:v>
                </c:pt>
                <c:pt idx="2541">
                  <c:v>-1331.1178459646749</c:v>
                </c:pt>
                <c:pt idx="2542">
                  <c:v>-1724.9005879710869</c:v>
                </c:pt>
                <c:pt idx="2543">
                  <c:v>-2039.1060135433952</c:v>
                </c:pt>
                <c:pt idx="2544">
                  <c:v>-2399.5176914414083</c:v>
                </c:pt>
                <c:pt idx="2545">
                  <c:v>-2775.4019211000236</c:v>
                </c:pt>
                <c:pt idx="2546">
                  <c:v>-3018.6317873940848</c:v>
                </c:pt>
                <c:pt idx="2547">
                  <c:v>-3275.6315106164666</c:v>
                </c:pt>
                <c:pt idx="2548">
                  <c:v>-3544.2442506329571</c:v>
                </c:pt>
                <c:pt idx="2549">
                  <c:v>-3802.6800053213124</c:v>
                </c:pt>
                <c:pt idx="2550">
                  <c:v>-4015.6719838143563</c:v>
                </c:pt>
                <c:pt idx="2551">
                  <c:v>-4276.2341498428414</c:v>
                </c:pt>
                <c:pt idx="2552">
                  <c:v>-4430.4375481802517</c:v>
                </c:pt>
                <c:pt idx="2553">
                  <c:v>-4628.2427632878116</c:v>
                </c:pt>
                <c:pt idx="2554">
                  <c:v>-4799.4431728804611</c:v>
                </c:pt>
                <c:pt idx="2555">
                  <c:v>-4949.6178469375218</c:v>
                </c:pt>
                <c:pt idx="2556">
                  <c:v>-5112.023682365093</c:v>
                </c:pt>
                <c:pt idx="2557">
                  <c:v>-5295.78905125254</c:v>
                </c:pt>
                <c:pt idx="2558">
                  <c:v>-5423.5673941164159</c:v>
                </c:pt>
                <c:pt idx="2559">
                  <c:v>-5537.7978674859369</c:v>
                </c:pt>
                <c:pt idx="2560">
                  <c:v>-5653.4570240156481</c:v>
                </c:pt>
                <c:pt idx="2561">
                  <c:v>-5784.8563824741559</c:v>
                </c:pt>
                <c:pt idx="2562">
                  <c:v>-6512.186742269123</c:v>
                </c:pt>
                <c:pt idx="2563">
                  <c:v>-6268.14025019572</c:v>
                </c:pt>
                <c:pt idx="2564">
                  <c:v>-6206.6338523671884</c:v>
                </c:pt>
                <c:pt idx="2565">
                  <c:v>-6163.3282714933248</c:v>
                </c:pt>
                <c:pt idx="2566">
                  <c:v>-5536.1530634241581</c:v>
                </c:pt>
                <c:pt idx="2567">
                  <c:v>-531.71012336140848</c:v>
                </c:pt>
                <c:pt idx="2568">
                  <c:v>926.2133881235344</c:v>
                </c:pt>
                <c:pt idx="2569">
                  <c:v>1362.5899781940341</c:v>
                </c:pt>
                <c:pt idx="2570">
                  <c:v>2926.480925344028</c:v>
                </c:pt>
                <c:pt idx="2571">
                  <c:v>3459.2417027175165</c:v>
                </c:pt>
                <c:pt idx="2572">
                  <c:v>7486.6888930495188</c:v>
                </c:pt>
                <c:pt idx="2573">
                  <c:v>10319.440960846776</c:v>
                </c:pt>
                <c:pt idx="2574">
                  <c:v>8274.8377432800025</c:v>
                </c:pt>
                <c:pt idx="2575">
                  <c:v>8394.1947743791752</c:v>
                </c:pt>
                <c:pt idx="2576">
                  <c:v>7902.6720955635283</c:v>
                </c:pt>
                <c:pt idx="2577">
                  <c:v>7869.5305606740703</c:v>
                </c:pt>
                <c:pt idx="2578">
                  <c:v>8849.4751765720521</c:v>
                </c:pt>
                <c:pt idx="2579">
                  <c:v>8322.2693178534864</c:v>
                </c:pt>
                <c:pt idx="2580">
                  <c:v>9965.1439783791266</c:v>
                </c:pt>
                <c:pt idx="2581">
                  <c:v>12271.715054668</c:v>
                </c:pt>
                <c:pt idx="2582">
                  <c:v>12195.666582982847</c:v>
                </c:pt>
                <c:pt idx="2583">
                  <c:v>9087.8717337410217</c:v>
                </c:pt>
                <c:pt idx="2584">
                  <c:v>10898.560348665522</c:v>
                </c:pt>
                <c:pt idx="2585">
                  <c:v>11259.544663004681</c:v>
                </c:pt>
                <c:pt idx="2586">
                  <c:v>10658.949591970462</c:v>
                </c:pt>
                <c:pt idx="2587">
                  <c:v>11449.714959975667</c:v>
                </c:pt>
                <c:pt idx="2588">
                  <c:v>10436.239322423178</c:v>
                </c:pt>
                <c:pt idx="2589">
                  <c:v>12130.378877936873</c:v>
                </c:pt>
                <c:pt idx="2590">
                  <c:v>10100.362325928507</c:v>
                </c:pt>
                <c:pt idx="2591">
                  <c:v>11690.720035801138</c:v>
                </c:pt>
                <c:pt idx="2592">
                  <c:v>11548.517062659721</c:v>
                </c:pt>
                <c:pt idx="2593">
                  <c:v>13047.264742799785</c:v>
                </c:pt>
                <c:pt idx="2594">
                  <c:v>12059.901377177481</c:v>
                </c:pt>
                <c:pt idx="2595">
                  <c:v>12714.130712875163</c:v>
                </c:pt>
                <c:pt idx="2596">
                  <c:v>12032.033527870515</c:v>
                </c:pt>
                <c:pt idx="2597">
                  <c:v>11170.435449504403</c:v>
                </c:pt>
                <c:pt idx="2598">
                  <c:v>12402.439601523976</c:v>
                </c:pt>
                <c:pt idx="2599">
                  <c:v>11493.30720080685</c:v>
                </c:pt>
                <c:pt idx="2600">
                  <c:v>10710.559771143249</c:v>
                </c:pt>
                <c:pt idx="2601">
                  <c:v>12140.809261727185</c:v>
                </c:pt>
                <c:pt idx="2602">
                  <c:v>13702.898484561931</c:v>
                </c:pt>
                <c:pt idx="2603">
                  <c:v>12116.85443896142</c:v>
                </c:pt>
                <c:pt idx="2604">
                  <c:v>12335.533874631567</c:v>
                </c:pt>
                <c:pt idx="2605">
                  <c:v>16102.32047611093</c:v>
                </c:pt>
                <c:pt idx="2606">
                  <c:v>13136.285754461107</c:v>
                </c:pt>
                <c:pt idx="2607">
                  <c:v>12571.098597354679</c:v>
                </c:pt>
                <c:pt idx="2608">
                  <c:v>14692.214147087107</c:v>
                </c:pt>
                <c:pt idx="2609">
                  <c:v>13224.581375048667</c:v>
                </c:pt>
                <c:pt idx="2610">
                  <c:v>12038.228217048787</c:v>
                </c:pt>
                <c:pt idx="2611">
                  <c:v>12704.436871672518</c:v>
                </c:pt>
                <c:pt idx="2612">
                  <c:v>14243.984479930043</c:v>
                </c:pt>
                <c:pt idx="2613">
                  <c:v>12190.339637153331</c:v>
                </c:pt>
                <c:pt idx="2614">
                  <c:v>13652.570838303818</c:v>
                </c:pt>
                <c:pt idx="2615">
                  <c:v>15258.124660392377</c:v>
                </c:pt>
                <c:pt idx="2616">
                  <c:v>15505.255512793299</c:v>
                </c:pt>
                <c:pt idx="2617">
                  <c:v>14724.529542550019</c:v>
                </c:pt>
                <c:pt idx="2618">
                  <c:v>12909.504450253433</c:v>
                </c:pt>
                <c:pt idx="2619">
                  <c:v>14570.902979139868</c:v>
                </c:pt>
                <c:pt idx="2620">
                  <c:v>12845.712116693619</c:v>
                </c:pt>
                <c:pt idx="2621">
                  <c:v>16073.33541921779</c:v>
                </c:pt>
                <c:pt idx="2622">
                  <c:v>11495.941766014717</c:v>
                </c:pt>
                <c:pt idx="2623">
                  <c:v>13334.200154709679</c:v>
                </c:pt>
                <c:pt idx="2624">
                  <c:v>13377.069140015317</c:v>
                </c:pt>
                <c:pt idx="2625">
                  <c:v>11949.281319456906</c:v>
                </c:pt>
                <c:pt idx="2626">
                  <c:v>9018.3607857169627</c:v>
                </c:pt>
                <c:pt idx="2627">
                  <c:v>8814.4042902038891</c:v>
                </c:pt>
                <c:pt idx="2628">
                  <c:v>9144.0826895612627</c:v>
                </c:pt>
                <c:pt idx="2629">
                  <c:v>8522.6918507607916</c:v>
                </c:pt>
                <c:pt idx="2630">
                  <c:v>5552.1983173625258</c:v>
                </c:pt>
                <c:pt idx="2631">
                  <c:v>3238.111393303408</c:v>
                </c:pt>
                <c:pt idx="2632">
                  <c:v>2287.8348352183257</c:v>
                </c:pt>
                <c:pt idx="2633">
                  <c:v>1217.6255149358935</c:v>
                </c:pt>
                <c:pt idx="2634">
                  <c:v>599.11480339978925</c:v>
                </c:pt>
                <c:pt idx="2635">
                  <c:v>41.349535198182814</c:v>
                </c:pt>
                <c:pt idx="2636">
                  <c:v>-510.03218031546578</c:v>
                </c:pt>
                <c:pt idx="2637">
                  <c:v>-668.81492853613759</c:v>
                </c:pt>
                <c:pt idx="2638">
                  <c:v>-994.33439817972533</c:v>
                </c:pt>
                <c:pt idx="2639">
                  <c:v>-1352.1797887919488</c:v>
                </c:pt>
                <c:pt idx="2640">
                  <c:v>-1414.8646893813086</c:v>
                </c:pt>
                <c:pt idx="2641">
                  <c:v>-1633.7574575611213</c:v>
                </c:pt>
                <c:pt idx="2642">
                  <c:v>-1751.0158807469631</c:v>
                </c:pt>
                <c:pt idx="2643">
                  <c:v>-1905.1471055876523</c:v>
                </c:pt>
                <c:pt idx="2644">
                  <c:v>-2027.1627118580282</c:v>
                </c:pt>
                <c:pt idx="2645">
                  <c:v>-2163.7424141195752</c:v>
                </c:pt>
                <c:pt idx="2646">
                  <c:v>-2241.0026331022732</c:v>
                </c:pt>
                <c:pt idx="2647">
                  <c:v>-2358.8933436151056</c:v>
                </c:pt>
                <c:pt idx="2648">
                  <c:v>-2461.2049097071067</c:v>
                </c:pt>
                <c:pt idx="2649">
                  <c:v>-2582.5467522500962</c:v>
                </c:pt>
                <c:pt idx="2650">
                  <c:v>-2684.9001597011429</c:v>
                </c:pt>
                <c:pt idx="2651">
                  <c:v>-2746.6865791111277</c:v>
                </c:pt>
                <c:pt idx="2652">
                  <c:v>-2818.841584303138</c:v>
                </c:pt>
                <c:pt idx="2653">
                  <c:v>-2913.9675772029441</c:v>
                </c:pt>
                <c:pt idx="2654">
                  <c:v>-2965.6365537355568</c:v>
                </c:pt>
                <c:pt idx="2655">
                  <c:v>-3041.5578804216698</c:v>
                </c:pt>
                <c:pt idx="2656">
                  <c:v>-4590.910970314334</c:v>
                </c:pt>
                <c:pt idx="2657">
                  <c:v>-5205.5319181494451</c:v>
                </c:pt>
                <c:pt idx="2658">
                  <c:v>-5475.6868469624278</c:v>
                </c:pt>
                <c:pt idx="2659">
                  <c:v>-5598.5533898059166</c:v>
                </c:pt>
                <c:pt idx="2660">
                  <c:v>-5707.1147769122235</c:v>
                </c:pt>
                <c:pt idx="2661">
                  <c:v>-5808.654006648324</c:v>
                </c:pt>
                <c:pt idx="2662">
                  <c:v>-6145.7485815319133</c:v>
                </c:pt>
                <c:pt idx="2663">
                  <c:v>-6220.2788522298442</c:v>
                </c:pt>
                <c:pt idx="2664">
                  <c:v>-5958.1537350002791</c:v>
                </c:pt>
                <c:pt idx="2665">
                  <c:v>-2776.1278072329906</c:v>
                </c:pt>
                <c:pt idx="2666">
                  <c:v>-129.93216120040569</c:v>
                </c:pt>
                <c:pt idx="2667">
                  <c:v>995.56979405509355</c:v>
                </c:pt>
                <c:pt idx="2668">
                  <c:v>1598.0367508206591</c:v>
                </c:pt>
                <c:pt idx="2669">
                  <c:v>3579.5085723307116</c:v>
                </c:pt>
                <c:pt idx="2670">
                  <c:v>6327.7396444030474</c:v>
                </c:pt>
                <c:pt idx="2671">
                  <c:v>5976.2099028895282</c:v>
                </c:pt>
                <c:pt idx="2672">
                  <c:v>7719.1847127922547</c:v>
                </c:pt>
                <c:pt idx="2673">
                  <c:v>7833.8476622449734</c:v>
                </c:pt>
                <c:pt idx="2674">
                  <c:v>8871.6969061311229</c:v>
                </c:pt>
                <c:pt idx="2675">
                  <c:v>8349.0238654052991</c:v>
                </c:pt>
                <c:pt idx="2676">
                  <c:v>9897.1565543031411</c:v>
                </c:pt>
                <c:pt idx="2677">
                  <c:v>9799.1230014665416</c:v>
                </c:pt>
                <c:pt idx="2678">
                  <c:v>10673.208603838679</c:v>
                </c:pt>
                <c:pt idx="2679">
                  <c:v>9162.1059137053271</c:v>
                </c:pt>
                <c:pt idx="2680">
                  <c:v>12069.290976107659</c:v>
                </c:pt>
                <c:pt idx="2681">
                  <c:v>11456.629236864945</c:v>
                </c:pt>
                <c:pt idx="2682">
                  <c:v>10895.509983460754</c:v>
                </c:pt>
                <c:pt idx="2683">
                  <c:v>11881.821291247508</c:v>
                </c:pt>
                <c:pt idx="2684">
                  <c:v>11980.913639099441</c:v>
                </c:pt>
                <c:pt idx="2685">
                  <c:v>11120.524476895265</c:v>
                </c:pt>
                <c:pt idx="2686">
                  <c:v>13983.487054385107</c:v>
                </c:pt>
                <c:pt idx="2687">
                  <c:v>12232.277057984973</c:v>
                </c:pt>
                <c:pt idx="2688">
                  <c:v>11713.998845189626</c:v>
                </c:pt>
                <c:pt idx="2689">
                  <c:v>14168.364189212438</c:v>
                </c:pt>
                <c:pt idx="2690">
                  <c:v>12792.203479860227</c:v>
                </c:pt>
                <c:pt idx="2691">
                  <c:v>13679.375082981252</c:v>
                </c:pt>
                <c:pt idx="2692">
                  <c:v>14360.297577160638</c:v>
                </c:pt>
                <c:pt idx="2693">
                  <c:v>16867.118884926938</c:v>
                </c:pt>
                <c:pt idx="2694">
                  <c:v>12919.07219504</c:v>
                </c:pt>
                <c:pt idx="2695">
                  <c:v>13934.47254609204</c:v>
                </c:pt>
                <c:pt idx="2696">
                  <c:v>14008.824831503787</c:v>
                </c:pt>
                <c:pt idx="2697">
                  <c:v>12460.253759089555</c:v>
                </c:pt>
                <c:pt idx="2698">
                  <c:v>15257.421391106209</c:v>
                </c:pt>
                <c:pt idx="2699">
                  <c:v>12590.001399169045</c:v>
                </c:pt>
                <c:pt idx="2700">
                  <c:v>9365.9645651068568</c:v>
                </c:pt>
                <c:pt idx="2701">
                  <c:v>17304.300602796335</c:v>
                </c:pt>
                <c:pt idx="2702">
                  <c:v>12376.234245357175</c:v>
                </c:pt>
                <c:pt idx="2703">
                  <c:v>12215.601796249481</c:v>
                </c:pt>
                <c:pt idx="2704">
                  <c:v>13718.160626108262</c:v>
                </c:pt>
                <c:pt idx="2705">
                  <c:v>13383.182585291715</c:v>
                </c:pt>
                <c:pt idx="2706">
                  <c:v>13419.442473974459</c:v>
                </c:pt>
                <c:pt idx="2707">
                  <c:v>14304.319251853722</c:v>
                </c:pt>
                <c:pt idx="2708">
                  <c:v>15345.377048057262</c:v>
                </c:pt>
                <c:pt idx="2709">
                  <c:v>13164.012016347533</c:v>
                </c:pt>
                <c:pt idx="2710">
                  <c:v>13588.994331859516</c:v>
                </c:pt>
                <c:pt idx="2711">
                  <c:v>11201.83179583719</c:v>
                </c:pt>
                <c:pt idx="2712">
                  <c:v>12991.408815520197</c:v>
                </c:pt>
                <c:pt idx="2713">
                  <c:v>13676.528238623567</c:v>
                </c:pt>
                <c:pt idx="2714">
                  <c:v>11895.690891485669</c:v>
                </c:pt>
                <c:pt idx="2715">
                  <c:v>12532.245043756662</c:v>
                </c:pt>
                <c:pt idx="2716">
                  <c:v>15306.796935844899</c:v>
                </c:pt>
                <c:pt idx="2717">
                  <c:v>13762.70806012918</c:v>
                </c:pt>
                <c:pt idx="2718">
                  <c:v>12896.253721768529</c:v>
                </c:pt>
                <c:pt idx="2719">
                  <c:v>15306.948468414977</c:v>
                </c:pt>
                <c:pt idx="2720">
                  <c:v>13625.846054674294</c:v>
                </c:pt>
                <c:pt idx="2721">
                  <c:v>13151.608362468316</c:v>
                </c:pt>
                <c:pt idx="2722">
                  <c:v>10497.457322934584</c:v>
                </c:pt>
                <c:pt idx="2723">
                  <c:v>10452.293586222775</c:v>
                </c:pt>
                <c:pt idx="2724">
                  <c:v>8781.2266675356241</c:v>
                </c:pt>
                <c:pt idx="2725">
                  <c:v>8054.5613221976255</c:v>
                </c:pt>
                <c:pt idx="2726">
                  <c:v>4303.0765674259692</c:v>
                </c:pt>
                <c:pt idx="2727">
                  <c:v>3850.3305170703761</c:v>
                </c:pt>
                <c:pt idx="2728">
                  <c:v>1524.5910028548844</c:v>
                </c:pt>
                <c:pt idx="2729">
                  <c:v>424.7045825266685</c:v>
                </c:pt>
                <c:pt idx="2730">
                  <c:v>-108.16104263768928</c:v>
                </c:pt>
                <c:pt idx="2731">
                  <c:v>-428.8289472367145</c:v>
                </c:pt>
                <c:pt idx="2732">
                  <c:v>-628.19372956608765</c:v>
                </c:pt>
                <c:pt idx="2733">
                  <c:v>-1185.9012448268425</c:v>
                </c:pt>
                <c:pt idx="2734">
                  <c:v>-1617.9054129702383</c:v>
                </c:pt>
                <c:pt idx="2735">
                  <c:v>-2052.304629670522</c:v>
                </c:pt>
                <c:pt idx="2736">
                  <c:v>-1823.7710229894453</c:v>
                </c:pt>
                <c:pt idx="2737">
                  <c:v>-2168.0162685844034</c:v>
                </c:pt>
                <c:pt idx="2738">
                  <c:v>-2345.521127051602</c:v>
                </c:pt>
                <c:pt idx="2739">
                  <c:v>-2571.4369373141922</c:v>
                </c:pt>
                <c:pt idx="2740">
                  <c:v>-2787.5646793009942</c:v>
                </c:pt>
                <c:pt idx="2741">
                  <c:v>-2933.3655453882861</c:v>
                </c:pt>
                <c:pt idx="2742">
                  <c:v>-3043.9355342634326</c:v>
                </c:pt>
                <c:pt idx="2743">
                  <c:v>-3184.9796421766041</c:v>
                </c:pt>
                <c:pt idx="2744">
                  <c:v>-3291.5256357960288</c:v>
                </c:pt>
                <c:pt idx="2745">
                  <c:v>-3394.15216578541</c:v>
                </c:pt>
                <c:pt idx="2746">
                  <c:v>-3457.0721419597035</c:v>
                </c:pt>
                <c:pt idx="2747">
                  <c:v>-3479.0357821504822</c:v>
                </c:pt>
                <c:pt idx="2748">
                  <c:v>-3587.0858388442352</c:v>
                </c:pt>
                <c:pt idx="2749">
                  <c:v>-3603.5052121953631</c:v>
                </c:pt>
                <c:pt idx="2750">
                  <c:v>-3679.0409139394083</c:v>
                </c:pt>
                <c:pt idx="2751">
                  <c:v>-3745.8254367385102</c:v>
                </c:pt>
                <c:pt idx="2752">
                  <c:v>-3775.310636982088</c:v>
                </c:pt>
                <c:pt idx="2753">
                  <c:v>-3809.8258359846564</c:v>
                </c:pt>
                <c:pt idx="2754">
                  <c:v>-3862.2767816478231</c:v>
                </c:pt>
                <c:pt idx="2755">
                  <c:v>-3877.020538993891</c:v>
                </c:pt>
                <c:pt idx="2756">
                  <c:v>-3950.4129343272994</c:v>
                </c:pt>
                <c:pt idx="2757">
                  <c:v>-3987.6901266126615</c:v>
                </c:pt>
                <c:pt idx="2758">
                  <c:v>-4037.6117075952488</c:v>
                </c:pt>
                <c:pt idx="2759">
                  <c:v>-4061.53605916063</c:v>
                </c:pt>
                <c:pt idx="2760">
                  <c:v>-4081.1127731644169</c:v>
                </c:pt>
                <c:pt idx="2761">
                  <c:v>-4103.315672726204</c:v>
                </c:pt>
                <c:pt idx="2762">
                  <c:v>-4112.7833997471735</c:v>
                </c:pt>
                <c:pt idx="2763">
                  <c:v>-4216.2218469514119</c:v>
                </c:pt>
                <c:pt idx="2764">
                  <c:v>-5541.1373034263643</c:v>
                </c:pt>
                <c:pt idx="2765">
                  <c:v>-5979.654132556554</c:v>
                </c:pt>
                <c:pt idx="2766">
                  <c:v>-6416.1012889604608</c:v>
                </c:pt>
                <c:pt idx="2767">
                  <c:v>-6359.3457847256113</c:v>
                </c:pt>
                <c:pt idx="2768">
                  <c:v>-3368.2753531745088</c:v>
                </c:pt>
                <c:pt idx="2769">
                  <c:v>55.802369597277078</c:v>
                </c:pt>
                <c:pt idx="2770">
                  <c:v>1264.0806314830636</c:v>
                </c:pt>
                <c:pt idx="2771">
                  <c:v>3718.948761159425</c:v>
                </c:pt>
                <c:pt idx="2772">
                  <c:v>5409.9209918382248</c:v>
                </c:pt>
                <c:pt idx="2773">
                  <c:v>7028.2835796277868</c:v>
                </c:pt>
                <c:pt idx="2774">
                  <c:v>7799.604637047255</c:v>
                </c:pt>
                <c:pt idx="2775">
                  <c:v>9732.4735471721215</c:v>
                </c:pt>
                <c:pt idx="2776">
                  <c:v>8888.0305997105788</c:v>
                </c:pt>
                <c:pt idx="2777">
                  <c:v>9789.2429637685709</c:v>
                </c:pt>
                <c:pt idx="2778">
                  <c:v>9489.0033082004102</c:v>
                </c:pt>
                <c:pt idx="2779">
                  <c:v>10538.356095841877</c:v>
                </c:pt>
                <c:pt idx="2780">
                  <c:v>11614.467334949224</c:v>
                </c:pt>
                <c:pt idx="2781">
                  <c:v>11382.738531686236</c:v>
                </c:pt>
                <c:pt idx="2782">
                  <c:v>9577.898613890291</c:v>
                </c:pt>
                <c:pt idx="2783">
                  <c:v>12416.206799172069</c:v>
                </c:pt>
                <c:pt idx="2784">
                  <c:v>11022.883564968768</c:v>
                </c:pt>
                <c:pt idx="2785">
                  <c:v>12552.967433080494</c:v>
                </c:pt>
                <c:pt idx="2786">
                  <c:v>12343.710161577461</c:v>
                </c:pt>
                <c:pt idx="2787">
                  <c:v>12372.895227964977</c:v>
                </c:pt>
                <c:pt idx="2788">
                  <c:v>14034.530265895548</c:v>
                </c:pt>
                <c:pt idx="2789">
                  <c:v>13614.123349192781</c:v>
                </c:pt>
                <c:pt idx="2790">
                  <c:v>13504.297443586276</c:v>
                </c:pt>
                <c:pt idx="2791">
                  <c:v>12767.790388502752</c:v>
                </c:pt>
                <c:pt idx="2792">
                  <c:v>14459.283522179197</c:v>
                </c:pt>
                <c:pt idx="2793">
                  <c:v>13669.192805909603</c:v>
                </c:pt>
                <c:pt idx="2794">
                  <c:v>13161.725933180236</c:v>
                </c:pt>
                <c:pt idx="2795">
                  <c:v>14857.313684459263</c:v>
                </c:pt>
                <c:pt idx="2796">
                  <c:v>13646.242278875032</c:v>
                </c:pt>
                <c:pt idx="2797">
                  <c:v>12313.327238867425</c:v>
                </c:pt>
                <c:pt idx="2798">
                  <c:v>13829.642024318186</c:v>
                </c:pt>
                <c:pt idx="2799">
                  <c:v>15134.825398683861</c:v>
                </c:pt>
                <c:pt idx="2800">
                  <c:v>11554.727583150398</c:v>
                </c:pt>
                <c:pt idx="2801">
                  <c:v>13854.289835192383</c:v>
                </c:pt>
                <c:pt idx="2802">
                  <c:v>14497.156606099414</c:v>
                </c:pt>
                <c:pt idx="2803">
                  <c:v>15512.075065300445</c:v>
                </c:pt>
                <c:pt idx="2804">
                  <c:v>17313.917485070626</c:v>
                </c:pt>
                <c:pt idx="2805">
                  <c:v>13703.627536657903</c:v>
                </c:pt>
                <c:pt idx="2806">
                  <c:v>14060.445369863339</c:v>
                </c:pt>
                <c:pt idx="2807">
                  <c:v>14538.730444803969</c:v>
                </c:pt>
                <c:pt idx="2808">
                  <c:v>14194.234505535173</c:v>
                </c:pt>
                <c:pt idx="2809">
                  <c:v>14913.623617675168</c:v>
                </c:pt>
                <c:pt idx="2810">
                  <c:v>14646.71701473995</c:v>
                </c:pt>
                <c:pt idx="2811">
                  <c:v>14097.735228014219</c:v>
                </c:pt>
                <c:pt idx="2812">
                  <c:v>14634.313814259849</c:v>
                </c:pt>
                <c:pt idx="2813">
                  <c:v>15435.676698409194</c:v>
                </c:pt>
                <c:pt idx="2814">
                  <c:v>13719.079265827542</c:v>
                </c:pt>
                <c:pt idx="2815">
                  <c:v>13664.055837497022</c:v>
                </c:pt>
                <c:pt idx="2816">
                  <c:v>16228.417276065195</c:v>
                </c:pt>
                <c:pt idx="2817">
                  <c:v>12596.488000645841</c:v>
                </c:pt>
                <c:pt idx="2818">
                  <c:v>10439.798325466689</c:v>
                </c:pt>
                <c:pt idx="2819">
                  <c:v>8483.2236767997601</c:v>
                </c:pt>
                <c:pt idx="2820">
                  <c:v>9918.77457454455</c:v>
                </c:pt>
                <c:pt idx="2821">
                  <c:v>8686.3384178833694</c:v>
                </c:pt>
                <c:pt idx="2822">
                  <c:v>5446.9075773458198</c:v>
                </c:pt>
                <c:pt idx="2823">
                  <c:v>4159.0012644475337</c:v>
                </c:pt>
                <c:pt idx="2824">
                  <c:v>2408.6611469096288</c:v>
                </c:pt>
                <c:pt idx="2825">
                  <c:v>1320.6857731456184</c:v>
                </c:pt>
                <c:pt idx="2826">
                  <c:v>124.97974282413441</c:v>
                </c:pt>
                <c:pt idx="2827">
                  <c:v>-302.87538958992423</c:v>
                </c:pt>
                <c:pt idx="2828">
                  <c:v>-605.56749849807818</c:v>
                </c:pt>
                <c:pt idx="2829">
                  <c:v>-917.16228304373351</c:v>
                </c:pt>
                <c:pt idx="2830">
                  <c:v>-1318.1089677168377</c:v>
                </c:pt>
                <c:pt idx="2831">
                  <c:v>-1643.0912879785969</c:v>
                </c:pt>
                <c:pt idx="2832">
                  <c:v>-1976.1721163982368</c:v>
                </c:pt>
                <c:pt idx="2833">
                  <c:v>-2396.3574078138372</c:v>
                </c:pt>
                <c:pt idx="2834">
                  <c:v>-2426.310223212427</c:v>
                </c:pt>
                <c:pt idx="2835">
                  <c:v>-2574.3980495278115</c:v>
                </c:pt>
                <c:pt idx="2836">
                  <c:v>-2782.1988732731343</c:v>
                </c:pt>
                <c:pt idx="2837">
                  <c:v>-2906.3530569159648</c:v>
                </c:pt>
                <c:pt idx="2838">
                  <c:v>-3080.5465641300966</c:v>
                </c:pt>
                <c:pt idx="2839">
                  <c:v>-3231.8696570999323</c:v>
                </c:pt>
                <c:pt idx="2840">
                  <c:v>-3362.6395252969055</c:v>
                </c:pt>
                <c:pt idx="2841">
                  <c:v>-3433.8902781096408</c:v>
                </c:pt>
                <c:pt idx="2842">
                  <c:v>-3524.9002717885892</c:v>
                </c:pt>
                <c:pt idx="2843">
                  <c:v>-3583.4365632220333</c:v>
                </c:pt>
                <c:pt idx="2844">
                  <c:v>-3669.617028812942</c:v>
                </c:pt>
                <c:pt idx="2845">
                  <c:v>-3699.1967501002646</c:v>
                </c:pt>
                <c:pt idx="2846">
                  <c:v>-3778.9324004431655</c:v>
                </c:pt>
                <c:pt idx="2847">
                  <c:v>-3856.1129439452361</c:v>
                </c:pt>
                <c:pt idx="2848">
                  <c:v>-3885.9155562126161</c:v>
                </c:pt>
                <c:pt idx="2849">
                  <c:v>-3899.9058175617415</c:v>
                </c:pt>
                <c:pt idx="2850">
                  <c:v>-3949.0933501023674</c:v>
                </c:pt>
                <c:pt idx="2851">
                  <c:v>-3947.6825157843755</c:v>
                </c:pt>
                <c:pt idx="2852">
                  <c:v>-3986.4974743674989</c:v>
                </c:pt>
                <c:pt idx="2853">
                  <c:v>-4060.8555148270125</c:v>
                </c:pt>
                <c:pt idx="2854">
                  <c:v>-4091.3756702762962</c:v>
                </c:pt>
                <c:pt idx="2855">
                  <c:v>-4142.8547542806855</c:v>
                </c:pt>
                <c:pt idx="2856">
                  <c:v>-4149.8260516612336</c:v>
                </c:pt>
                <c:pt idx="2857">
                  <c:v>-4205.458591509042</c:v>
                </c:pt>
                <c:pt idx="2858">
                  <c:v>-5779.5035881587664</c:v>
                </c:pt>
                <c:pt idx="2859">
                  <c:v>-5935.708919757868</c:v>
                </c:pt>
                <c:pt idx="2860">
                  <c:v>-6095.4994205283756</c:v>
                </c:pt>
                <c:pt idx="2861">
                  <c:v>-6491.5787819246952</c:v>
                </c:pt>
                <c:pt idx="2862">
                  <c:v>-2053.4639812464693</c:v>
                </c:pt>
                <c:pt idx="2863">
                  <c:v>-76.423084950720749</c:v>
                </c:pt>
                <c:pt idx="2864">
                  <c:v>1266.5286956916934</c:v>
                </c:pt>
                <c:pt idx="2865">
                  <c:v>1964.1794219802682</c:v>
                </c:pt>
                <c:pt idx="2866">
                  <c:v>2215.9277607516278</c:v>
                </c:pt>
                <c:pt idx="2867">
                  <c:v>5731.0565536110544</c:v>
                </c:pt>
                <c:pt idx="2868">
                  <c:v>8165.5341164049269</c:v>
                </c:pt>
                <c:pt idx="2869">
                  <c:v>8248.2051317503629</c:v>
                </c:pt>
                <c:pt idx="2870">
                  <c:v>11742.445375990463</c:v>
                </c:pt>
                <c:pt idx="2871">
                  <c:v>9889.8389985564118</c:v>
                </c:pt>
                <c:pt idx="2872">
                  <c:v>8898.077293299817</c:v>
                </c:pt>
                <c:pt idx="2873">
                  <c:v>11794.350772641719</c:v>
                </c:pt>
                <c:pt idx="2874">
                  <c:v>11423.142347931076</c:v>
                </c:pt>
                <c:pt idx="2875">
                  <c:v>10250.72972635406</c:v>
                </c:pt>
                <c:pt idx="2876">
                  <c:v>12370.715466063102</c:v>
                </c:pt>
                <c:pt idx="2877">
                  <c:v>14501.412083128989</c:v>
                </c:pt>
                <c:pt idx="2878">
                  <c:v>13700.306523006551</c:v>
                </c:pt>
                <c:pt idx="2879">
                  <c:v>10036.947022265173</c:v>
                </c:pt>
                <c:pt idx="2880">
                  <c:v>13284.547833343533</c:v>
                </c:pt>
                <c:pt idx="2881">
                  <c:v>14752.014283991623</c:v>
                </c:pt>
                <c:pt idx="2882">
                  <c:v>13430.823566299283</c:v>
                </c:pt>
                <c:pt idx="2883">
                  <c:v>13187.815458499988</c:v>
                </c:pt>
                <c:pt idx="2884">
                  <c:v>13228.186733205239</c:v>
                </c:pt>
                <c:pt idx="2885">
                  <c:v>14375.774695527965</c:v>
                </c:pt>
                <c:pt idx="2886">
                  <c:v>12900.376460300009</c:v>
                </c:pt>
                <c:pt idx="2887">
                  <c:v>14111.922553291599</c:v>
                </c:pt>
                <c:pt idx="2888">
                  <c:v>14709.571594300342</c:v>
                </c:pt>
                <c:pt idx="2889">
                  <c:v>12043.579311630763</c:v>
                </c:pt>
                <c:pt idx="2890">
                  <c:v>13842.247640292007</c:v>
                </c:pt>
                <c:pt idx="2891">
                  <c:v>15499.671542074117</c:v>
                </c:pt>
                <c:pt idx="2892">
                  <c:v>15796.477504827415</c:v>
                </c:pt>
                <c:pt idx="2893">
                  <c:v>13716.808185056419</c:v>
                </c:pt>
                <c:pt idx="2894">
                  <c:v>14649.757843542189</c:v>
                </c:pt>
                <c:pt idx="2895">
                  <c:v>13912.231086796941</c:v>
                </c:pt>
                <c:pt idx="2896">
                  <c:v>15508.976244244621</c:v>
                </c:pt>
                <c:pt idx="2897">
                  <c:v>14064.546991323372</c:v>
                </c:pt>
                <c:pt idx="2898">
                  <c:v>16111.15132917451</c:v>
                </c:pt>
                <c:pt idx="2899">
                  <c:v>11543.751293374975</c:v>
                </c:pt>
                <c:pt idx="2900">
                  <c:v>14166.740323297441</c:v>
                </c:pt>
                <c:pt idx="2901">
                  <c:v>15164.848425726112</c:v>
                </c:pt>
                <c:pt idx="2902">
                  <c:v>17015.081088962546</c:v>
                </c:pt>
                <c:pt idx="2903">
                  <c:v>14412.899387878597</c:v>
                </c:pt>
                <c:pt idx="2904">
                  <c:v>16445.127345455148</c:v>
                </c:pt>
                <c:pt idx="2905">
                  <c:v>13828.654704134391</c:v>
                </c:pt>
                <c:pt idx="2906">
                  <c:v>16576.145987464177</c:v>
                </c:pt>
                <c:pt idx="2907">
                  <c:v>17859.348064431073</c:v>
                </c:pt>
                <c:pt idx="2908">
                  <c:v>16031.233504626878</c:v>
                </c:pt>
                <c:pt idx="2909">
                  <c:v>15494.426685992295</c:v>
                </c:pt>
                <c:pt idx="2910">
                  <c:v>15380.677183659305</c:v>
                </c:pt>
                <c:pt idx="2911">
                  <c:v>11712.82334201358</c:v>
                </c:pt>
                <c:pt idx="2912">
                  <c:v>15817.476625564661</c:v>
                </c:pt>
                <c:pt idx="2913">
                  <c:v>12076.366526193911</c:v>
                </c:pt>
                <c:pt idx="2914">
                  <c:v>9762.2559097020203</c:v>
                </c:pt>
                <c:pt idx="2915">
                  <c:v>10594.646935661433</c:v>
                </c:pt>
                <c:pt idx="2916">
                  <c:v>9907.6451935265668</c:v>
                </c:pt>
                <c:pt idx="2917">
                  <c:v>9620.5379301830471</c:v>
                </c:pt>
                <c:pt idx="2918">
                  <c:v>6172.5256396236409</c:v>
                </c:pt>
                <c:pt idx="2919">
                  <c:v>5355.598653860372</c:v>
                </c:pt>
                <c:pt idx="2920">
                  <c:v>4325.7969633486873</c:v>
                </c:pt>
                <c:pt idx="2921">
                  <c:v>5504.9809695177601</c:v>
                </c:pt>
                <c:pt idx="2922">
                  <c:v>8113.1524304706627</c:v>
                </c:pt>
                <c:pt idx="2923">
                  <c:v>7075.1012154946848</c:v>
                </c:pt>
                <c:pt idx="2924">
                  <c:v>4848.5393823932936</c:v>
                </c:pt>
                <c:pt idx="2925">
                  <c:v>3390.9747052006064</c:v>
                </c:pt>
                <c:pt idx="2926">
                  <c:v>2355.4910819418233</c:v>
                </c:pt>
                <c:pt idx="2927">
                  <c:v>2443.9261464487563</c:v>
                </c:pt>
                <c:pt idx="2928">
                  <c:v>1368.2197588093206</c:v>
                </c:pt>
                <c:pt idx="2929">
                  <c:v>492.51009527387237</c:v>
                </c:pt>
                <c:pt idx="2930">
                  <c:v>943.86644525052429</c:v>
                </c:pt>
                <c:pt idx="2931">
                  <c:v>836.92944233881371</c:v>
                </c:pt>
                <c:pt idx="2932">
                  <c:v>191.92804660018822</c:v>
                </c:pt>
                <c:pt idx="2933">
                  <c:v>204.70818010940684</c:v>
                </c:pt>
                <c:pt idx="2934">
                  <c:v>1087.3743223397134</c:v>
                </c:pt>
                <c:pt idx="2935">
                  <c:v>1298.468279772623</c:v>
                </c:pt>
                <c:pt idx="2936">
                  <c:v>1916.268163441435</c:v>
                </c:pt>
                <c:pt idx="2937">
                  <c:v>1971.9963839510531</c:v>
                </c:pt>
                <c:pt idx="2938">
                  <c:v>2256.927524663738</c:v>
                </c:pt>
                <c:pt idx="2939">
                  <c:v>2363.659287532199</c:v>
                </c:pt>
                <c:pt idx="2940">
                  <c:v>2408.4014756457836</c:v>
                </c:pt>
                <c:pt idx="2941">
                  <c:v>5186.2380697075359</c:v>
                </c:pt>
                <c:pt idx="2942">
                  <c:v>5259.0282402393132</c:v>
                </c:pt>
                <c:pt idx="2943">
                  <c:v>6974.0062549852319</c:v>
                </c:pt>
                <c:pt idx="2944">
                  <c:v>8992.5150607526575</c:v>
                </c:pt>
                <c:pt idx="2945">
                  <c:v>8999.9784530971865</c:v>
                </c:pt>
                <c:pt idx="2946">
                  <c:v>10610.953190484968</c:v>
                </c:pt>
                <c:pt idx="2947">
                  <c:v>9770.543424405505</c:v>
                </c:pt>
                <c:pt idx="2948">
                  <c:v>7028.9419093342813</c:v>
                </c:pt>
                <c:pt idx="2949">
                  <c:v>5684.043471416976</c:v>
                </c:pt>
                <c:pt idx="2950">
                  <c:v>4375.4892831275502</c:v>
                </c:pt>
                <c:pt idx="2951">
                  <c:v>4108.5557743426343</c:v>
                </c:pt>
                <c:pt idx="2952">
                  <c:v>4255.6484219189824</c:v>
                </c:pt>
                <c:pt idx="2953">
                  <c:v>4153.3387460214453</c:v>
                </c:pt>
                <c:pt idx="2954">
                  <c:v>7875.0635873309766</c:v>
                </c:pt>
                <c:pt idx="2955">
                  <c:v>8130.0474085321293</c:v>
                </c:pt>
                <c:pt idx="2956">
                  <c:v>9826.0875535551804</c:v>
                </c:pt>
                <c:pt idx="2957">
                  <c:v>7154.83566106748</c:v>
                </c:pt>
                <c:pt idx="2958">
                  <c:v>11175.116580380582</c:v>
                </c:pt>
                <c:pt idx="2959">
                  <c:v>11998.44210487505</c:v>
                </c:pt>
                <c:pt idx="2960">
                  <c:v>12405.117953350642</c:v>
                </c:pt>
                <c:pt idx="2961">
                  <c:v>12201.954597095431</c:v>
                </c:pt>
                <c:pt idx="2962">
                  <c:v>11059.757244467213</c:v>
                </c:pt>
                <c:pt idx="2963">
                  <c:v>12093.99428741448</c:v>
                </c:pt>
                <c:pt idx="2964">
                  <c:v>13445.891632893328</c:v>
                </c:pt>
                <c:pt idx="2965">
                  <c:v>11519.438172073946</c:v>
                </c:pt>
                <c:pt idx="2966">
                  <c:v>12109.408996563006</c:v>
                </c:pt>
                <c:pt idx="2967">
                  <c:v>10813.910345701057</c:v>
                </c:pt>
                <c:pt idx="2968">
                  <c:v>13380.326666441129</c:v>
                </c:pt>
                <c:pt idx="2969">
                  <c:v>12743.962585321544</c:v>
                </c:pt>
                <c:pt idx="2970">
                  <c:v>10277.386516113038</c:v>
                </c:pt>
                <c:pt idx="2971">
                  <c:v>12802.955790073751</c:v>
                </c:pt>
                <c:pt idx="2972">
                  <c:v>10372.61247538426</c:v>
                </c:pt>
                <c:pt idx="2973">
                  <c:v>13857.645490876226</c:v>
                </c:pt>
                <c:pt idx="2974">
                  <c:v>13420.299073572785</c:v>
                </c:pt>
                <c:pt idx="2975">
                  <c:v>13555.178404783084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CC-45E0-B97A-1D04C66A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567696"/>
        <c:axId val="622637952"/>
      </c:scatterChart>
      <c:valAx>
        <c:axId val="29256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Date</a:t>
                </a:r>
                <a:r>
                  <a:rPr lang="en-US" sz="1600" baseline="0" dirty="0"/>
                  <a:t> and time from Jan. 1st-Feb. 1st 2020</a:t>
                </a:r>
              </a:p>
            </c:rich>
          </c:tx>
          <c:layout>
            <c:manualLayout>
              <c:xMode val="edge"/>
              <c:yMode val="edge"/>
              <c:x val="0.31237746465525484"/>
              <c:y val="0.88464858901470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637952"/>
        <c:crosses val="autoZero"/>
        <c:crossBetween val="midCat"/>
      </c:valAx>
      <c:valAx>
        <c:axId val="6226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Heat, Q in </a:t>
                </a:r>
                <a:r>
                  <a:rPr lang="en-US" sz="1600" dirty="0" err="1"/>
                  <a:t>btu</a:t>
                </a:r>
                <a:r>
                  <a:rPr lang="en-US" sz="1600" dirty="0"/>
                  <a:t>/min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67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11370138344414"/>
          <c:y val="0.9330509996364883"/>
          <c:w val="0.54977247447526856"/>
          <c:h val="6.6949000363511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Energy loss from B2O system versus time</a:t>
            </a:r>
          </a:p>
          <a:p>
            <a:pPr>
              <a:defRPr sz="1800"/>
            </a:pPr>
            <a:endParaRPr lang="en-US" sz="1800"/>
          </a:p>
        </c:rich>
      </c:tx>
      <c:layout>
        <c:manualLayout>
          <c:xMode val="edge"/>
          <c:yMode val="edge"/>
          <c:x val="0.38128075961617802"/>
          <c:y val="4.7028216376292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90072594092725"/>
          <c:y val="0.12945930754831556"/>
          <c:w val="0.80457076467820454"/>
          <c:h val="0.57275692032344816"/>
        </c:manualLayout>
      </c:layout>
      <c:lineChart>
        <c:grouping val="standar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Qloss at HX-1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Sheet3!$B$2:$B$2977</c:f>
              <c:strCache>
                <c:ptCount val="2976"/>
                <c:pt idx="0">
                  <c:v> 2020/01/01 00:00:00</c:v>
                </c:pt>
                <c:pt idx="1">
                  <c:v> 2020/01/01 00:15:00</c:v>
                </c:pt>
                <c:pt idx="2">
                  <c:v> 2020/01/01 00:30:00</c:v>
                </c:pt>
                <c:pt idx="3">
                  <c:v> 2020/01/01 00:45:00</c:v>
                </c:pt>
                <c:pt idx="4">
                  <c:v> 2020/01/01 01:00:00</c:v>
                </c:pt>
                <c:pt idx="5">
                  <c:v> 2020/01/01 01:15:00</c:v>
                </c:pt>
                <c:pt idx="6">
                  <c:v> 2020/01/01 01:30:00</c:v>
                </c:pt>
                <c:pt idx="7">
                  <c:v> 2020/01/01 01:45:00</c:v>
                </c:pt>
                <c:pt idx="8">
                  <c:v> 2020/01/01 02:00:00</c:v>
                </c:pt>
                <c:pt idx="9">
                  <c:v> 2020/01/01 02:15:00</c:v>
                </c:pt>
                <c:pt idx="10">
                  <c:v> 2020/01/01 02:30:00</c:v>
                </c:pt>
                <c:pt idx="11">
                  <c:v> 2020/01/01 02:45:00</c:v>
                </c:pt>
                <c:pt idx="12">
                  <c:v> 2020/01/01 03:00:00</c:v>
                </c:pt>
                <c:pt idx="13">
                  <c:v> 2020/01/01 03:15:00</c:v>
                </c:pt>
                <c:pt idx="14">
                  <c:v> 2020/01/01 03:30:00</c:v>
                </c:pt>
                <c:pt idx="15">
                  <c:v> 2020/01/01 03:45:00</c:v>
                </c:pt>
                <c:pt idx="16">
                  <c:v> 2020/01/01 04:00:00</c:v>
                </c:pt>
                <c:pt idx="17">
                  <c:v> 2020/01/01 04:15:00</c:v>
                </c:pt>
                <c:pt idx="18">
                  <c:v> 2020/01/01 04:30:00</c:v>
                </c:pt>
                <c:pt idx="19">
                  <c:v> 2020/01/01 04:45:00</c:v>
                </c:pt>
                <c:pt idx="20">
                  <c:v> 2020/01/01 05:00:00</c:v>
                </c:pt>
                <c:pt idx="21">
                  <c:v> 2020/01/01 05:15:00</c:v>
                </c:pt>
                <c:pt idx="22">
                  <c:v> 2020/01/01 05:30:00</c:v>
                </c:pt>
                <c:pt idx="23">
                  <c:v> 2020/01/01 05:45:00</c:v>
                </c:pt>
                <c:pt idx="24">
                  <c:v> 2020/01/01 06:00:00</c:v>
                </c:pt>
                <c:pt idx="25">
                  <c:v> 2020/01/01 06:15:00</c:v>
                </c:pt>
                <c:pt idx="26">
                  <c:v> 2020/01/01 06:30:00</c:v>
                </c:pt>
                <c:pt idx="27">
                  <c:v> 2020/01/01 06:45:00</c:v>
                </c:pt>
                <c:pt idx="28">
                  <c:v> 2020/01/01 07:00:00</c:v>
                </c:pt>
                <c:pt idx="29">
                  <c:v> 2020/01/01 07:15:00</c:v>
                </c:pt>
                <c:pt idx="30">
                  <c:v> 2020/01/01 07:30:00</c:v>
                </c:pt>
                <c:pt idx="31">
                  <c:v> 2020/01/01 07:45:00</c:v>
                </c:pt>
                <c:pt idx="32">
                  <c:v> 2020/01/01 08:00:16</c:v>
                </c:pt>
                <c:pt idx="33">
                  <c:v> 2020/01/01 08:15:00</c:v>
                </c:pt>
                <c:pt idx="34">
                  <c:v> 2020/01/01 08:30:00</c:v>
                </c:pt>
                <c:pt idx="35">
                  <c:v> 2020/01/01 08:45:00</c:v>
                </c:pt>
                <c:pt idx="36">
                  <c:v> 2020/01/01 09:00:00</c:v>
                </c:pt>
                <c:pt idx="37">
                  <c:v> 2020/01/01 09:15:00</c:v>
                </c:pt>
                <c:pt idx="38">
                  <c:v> 2020/01/01 09:30:00</c:v>
                </c:pt>
                <c:pt idx="39">
                  <c:v> 2020/01/01 09:45:00</c:v>
                </c:pt>
                <c:pt idx="40">
                  <c:v> 2020/01/01 10:00:01</c:v>
                </c:pt>
                <c:pt idx="41">
                  <c:v> 2020/01/01 10:15:01</c:v>
                </c:pt>
                <c:pt idx="42">
                  <c:v> 2020/01/01 10:30:00</c:v>
                </c:pt>
                <c:pt idx="43">
                  <c:v> 2020/01/01 10:45:00</c:v>
                </c:pt>
                <c:pt idx="44">
                  <c:v> 2020/01/01 11:00:00</c:v>
                </c:pt>
                <c:pt idx="45">
                  <c:v> 2020/01/01 11:15:00</c:v>
                </c:pt>
                <c:pt idx="46">
                  <c:v> 2020/01/01 11:30:00</c:v>
                </c:pt>
                <c:pt idx="47">
                  <c:v> 2020/01/01 11:45:00</c:v>
                </c:pt>
                <c:pt idx="48">
                  <c:v> 2020/01/01 12:00:00</c:v>
                </c:pt>
                <c:pt idx="49">
                  <c:v> 2020/01/01 12:15:00</c:v>
                </c:pt>
                <c:pt idx="50">
                  <c:v> 2020/01/01 12:30:00</c:v>
                </c:pt>
                <c:pt idx="51">
                  <c:v> 2020/01/01 12:45:00</c:v>
                </c:pt>
                <c:pt idx="52">
                  <c:v> 2020/01/01 13:00:00</c:v>
                </c:pt>
                <c:pt idx="53">
                  <c:v> 2020/01/01 13:15:00</c:v>
                </c:pt>
                <c:pt idx="54">
                  <c:v> 2020/01/01 13:30:00</c:v>
                </c:pt>
                <c:pt idx="55">
                  <c:v> 2020/01/01 13:45:00</c:v>
                </c:pt>
                <c:pt idx="56">
                  <c:v> 2020/01/01 14:00:00</c:v>
                </c:pt>
                <c:pt idx="57">
                  <c:v> 2020/01/01 14:15:00</c:v>
                </c:pt>
                <c:pt idx="58">
                  <c:v> 2020/01/01 14:30:00</c:v>
                </c:pt>
                <c:pt idx="59">
                  <c:v> 2020/01/01 14:45:00</c:v>
                </c:pt>
                <c:pt idx="60">
                  <c:v> 2020/01/01 15:00:00</c:v>
                </c:pt>
                <c:pt idx="61">
                  <c:v> 2020/01/01 15:15:01</c:v>
                </c:pt>
                <c:pt idx="62">
                  <c:v> 2020/01/01 15:30:01</c:v>
                </c:pt>
                <c:pt idx="63">
                  <c:v> 2020/01/01 15:45:01</c:v>
                </c:pt>
                <c:pt idx="64">
                  <c:v> 2020/01/01 16:00:01</c:v>
                </c:pt>
                <c:pt idx="65">
                  <c:v> 2020/01/01 16:15:01</c:v>
                </c:pt>
                <c:pt idx="66">
                  <c:v> 2020/01/01 16:30:01</c:v>
                </c:pt>
                <c:pt idx="67">
                  <c:v> 2020/01/01 16:45:01</c:v>
                </c:pt>
                <c:pt idx="68">
                  <c:v> 2020/01/01 17:00:01</c:v>
                </c:pt>
                <c:pt idx="69">
                  <c:v> 2020/01/01 17:15:01</c:v>
                </c:pt>
                <c:pt idx="70">
                  <c:v> 2020/01/01 17:30:01</c:v>
                </c:pt>
                <c:pt idx="71">
                  <c:v> 2020/01/01 17:45:01</c:v>
                </c:pt>
                <c:pt idx="72">
                  <c:v> 2020/01/01 18:00:01</c:v>
                </c:pt>
                <c:pt idx="73">
                  <c:v> 2020/01/01 18:15:01</c:v>
                </c:pt>
                <c:pt idx="74">
                  <c:v> 2020/01/01 18:30:01</c:v>
                </c:pt>
                <c:pt idx="75">
                  <c:v> 2020/01/01 18:45:01</c:v>
                </c:pt>
                <c:pt idx="76">
                  <c:v> 2020/01/01 19:00:01</c:v>
                </c:pt>
                <c:pt idx="77">
                  <c:v> 2020/01/01 19:15:01</c:v>
                </c:pt>
                <c:pt idx="78">
                  <c:v> 2020/01/01 19:30:01</c:v>
                </c:pt>
                <c:pt idx="79">
                  <c:v> 2020/01/01 19:45:01</c:v>
                </c:pt>
                <c:pt idx="80">
                  <c:v> 2020/01/01 20:00:01</c:v>
                </c:pt>
                <c:pt idx="81">
                  <c:v> 2020/01/01 20:15:01</c:v>
                </c:pt>
                <c:pt idx="82">
                  <c:v> 2020/01/01 20:30:01</c:v>
                </c:pt>
                <c:pt idx="83">
                  <c:v> 2020/01/01 20:45:01</c:v>
                </c:pt>
                <c:pt idx="84">
                  <c:v> 2020/01/01 21:00:00</c:v>
                </c:pt>
                <c:pt idx="85">
                  <c:v> 2020/01/01 21:15:00</c:v>
                </c:pt>
                <c:pt idx="86">
                  <c:v> 2020/01/01 21:30:01</c:v>
                </c:pt>
                <c:pt idx="87">
                  <c:v> 2020/01/01 21:45:01</c:v>
                </c:pt>
                <c:pt idx="88">
                  <c:v> 2020/01/01 22:00:01</c:v>
                </c:pt>
                <c:pt idx="89">
                  <c:v> 2020/01/01 22:15:01</c:v>
                </c:pt>
                <c:pt idx="90">
                  <c:v> 2020/01/01 22:30:01</c:v>
                </c:pt>
                <c:pt idx="91">
                  <c:v> 2020/01/01 22:45:01</c:v>
                </c:pt>
                <c:pt idx="92">
                  <c:v> 2020/01/01 23:00:01</c:v>
                </c:pt>
                <c:pt idx="93">
                  <c:v> 2020/01/01 23:15:01</c:v>
                </c:pt>
                <c:pt idx="94">
                  <c:v> 2020/01/01 23:30:01</c:v>
                </c:pt>
                <c:pt idx="95">
                  <c:v> 2020/01/01 23:45:01</c:v>
                </c:pt>
                <c:pt idx="96">
                  <c:v> 2020/01/02 00:00:01</c:v>
                </c:pt>
                <c:pt idx="97">
                  <c:v> 2020/01/02 00:15:01</c:v>
                </c:pt>
                <c:pt idx="98">
                  <c:v> 2020/01/02 00:30:01</c:v>
                </c:pt>
                <c:pt idx="99">
                  <c:v> 2020/01/02 00:45:01</c:v>
                </c:pt>
                <c:pt idx="100">
                  <c:v> 2020/01/02 01:00:01</c:v>
                </c:pt>
                <c:pt idx="101">
                  <c:v> 2020/01/02 01:15:01</c:v>
                </c:pt>
                <c:pt idx="102">
                  <c:v> 2020/01/02 01:30:01</c:v>
                </c:pt>
                <c:pt idx="103">
                  <c:v> 2020/01/02 01:45:01</c:v>
                </c:pt>
                <c:pt idx="104">
                  <c:v> 2020/01/02 02:00:01</c:v>
                </c:pt>
                <c:pt idx="105">
                  <c:v> 2020/01/02 02:15:01</c:v>
                </c:pt>
                <c:pt idx="106">
                  <c:v> 2020/01/02 02:30:01</c:v>
                </c:pt>
                <c:pt idx="107">
                  <c:v> 2020/01/02 02:45:01</c:v>
                </c:pt>
                <c:pt idx="108">
                  <c:v> 2020/01/02 03:00:01</c:v>
                </c:pt>
                <c:pt idx="109">
                  <c:v> 2020/01/02 03:15:01</c:v>
                </c:pt>
                <c:pt idx="110">
                  <c:v> 2020/01/02 03:30:01</c:v>
                </c:pt>
                <c:pt idx="111">
                  <c:v> 2020/01/02 03:45:01</c:v>
                </c:pt>
                <c:pt idx="112">
                  <c:v> 2020/01/02 04:00:01</c:v>
                </c:pt>
                <c:pt idx="113">
                  <c:v> 2020/01/02 04:15:01</c:v>
                </c:pt>
                <c:pt idx="114">
                  <c:v> 2020/01/02 04:30:01</c:v>
                </c:pt>
                <c:pt idx="115">
                  <c:v> 2020/01/02 04:45:01</c:v>
                </c:pt>
                <c:pt idx="116">
                  <c:v> 2020/01/02 05:00:01</c:v>
                </c:pt>
                <c:pt idx="117">
                  <c:v> 2020/01/02 05:15:01</c:v>
                </c:pt>
                <c:pt idx="118">
                  <c:v> 2020/01/02 05:30:01</c:v>
                </c:pt>
                <c:pt idx="119">
                  <c:v> 2020/01/02 05:45:01</c:v>
                </c:pt>
                <c:pt idx="120">
                  <c:v> 2020/01/02 06:00:01</c:v>
                </c:pt>
                <c:pt idx="121">
                  <c:v> 2020/01/02 06:15:01</c:v>
                </c:pt>
                <c:pt idx="122">
                  <c:v> 2020/01/02 06:30:01</c:v>
                </c:pt>
                <c:pt idx="123">
                  <c:v> 2020/01/02 06:45:01</c:v>
                </c:pt>
                <c:pt idx="124">
                  <c:v> 2020/01/02 07:00:01</c:v>
                </c:pt>
                <c:pt idx="125">
                  <c:v> 2020/01/02 07:15:01</c:v>
                </c:pt>
                <c:pt idx="126">
                  <c:v> 2020/01/02 07:30:01</c:v>
                </c:pt>
                <c:pt idx="127">
                  <c:v> 2020/01/02 07:45:00</c:v>
                </c:pt>
                <c:pt idx="128">
                  <c:v> 2020/01/02 08:00:58</c:v>
                </c:pt>
                <c:pt idx="129">
                  <c:v> 2020/01/02 08:15:00</c:v>
                </c:pt>
                <c:pt idx="130">
                  <c:v> 2020/01/02 08:30:00</c:v>
                </c:pt>
                <c:pt idx="131">
                  <c:v> 2020/01/02 08:45:00</c:v>
                </c:pt>
                <c:pt idx="132">
                  <c:v> 2020/01/02 09:00:00</c:v>
                </c:pt>
                <c:pt idx="133">
                  <c:v> 2020/01/02 09:15:00</c:v>
                </c:pt>
                <c:pt idx="134">
                  <c:v> 2020/01/02 09:30:01</c:v>
                </c:pt>
                <c:pt idx="135">
                  <c:v> 2020/01/02 09:45:00</c:v>
                </c:pt>
                <c:pt idx="136">
                  <c:v> 2020/01/02 10:00:00</c:v>
                </c:pt>
                <c:pt idx="137">
                  <c:v> 2020/01/02 10:15:00</c:v>
                </c:pt>
                <c:pt idx="138">
                  <c:v> 2020/01/02 10:30:00</c:v>
                </c:pt>
                <c:pt idx="139">
                  <c:v> 2020/01/02 10:45:00</c:v>
                </c:pt>
                <c:pt idx="140">
                  <c:v> 2020/01/02 11:00:00</c:v>
                </c:pt>
                <c:pt idx="141">
                  <c:v> 2020/01/02 11:15:00</c:v>
                </c:pt>
                <c:pt idx="142">
                  <c:v> 2020/01/02 11:30:00</c:v>
                </c:pt>
                <c:pt idx="143">
                  <c:v> 2020/01/02 11:45:00</c:v>
                </c:pt>
                <c:pt idx="144">
                  <c:v> 2020/01/02 12:00:00</c:v>
                </c:pt>
                <c:pt idx="145">
                  <c:v> 2020/01/02 12:15:00</c:v>
                </c:pt>
                <c:pt idx="146">
                  <c:v> 2020/01/02 12:30:00</c:v>
                </c:pt>
                <c:pt idx="147">
                  <c:v> 2020/01/02 12:45:00</c:v>
                </c:pt>
                <c:pt idx="148">
                  <c:v> 2020/01/02 13:00:00</c:v>
                </c:pt>
                <c:pt idx="149">
                  <c:v> 2020/01/02 13:15:00</c:v>
                </c:pt>
                <c:pt idx="150">
                  <c:v> 2020/01/02 13:30:00</c:v>
                </c:pt>
                <c:pt idx="151">
                  <c:v> 2020/01/02 13:45:01</c:v>
                </c:pt>
                <c:pt idx="152">
                  <c:v> 2020/01/02 14:00:01</c:v>
                </c:pt>
                <c:pt idx="153">
                  <c:v> 2020/01/02 14:15:01</c:v>
                </c:pt>
                <c:pt idx="154">
                  <c:v> 2020/01/02 14:30:01</c:v>
                </c:pt>
                <c:pt idx="155">
                  <c:v> 2020/01/02 14:45:01</c:v>
                </c:pt>
                <c:pt idx="156">
                  <c:v> 2020/01/02 15:00:01</c:v>
                </c:pt>
                <c:pt idx="157">
                  <c:v> 2020/01/02 15:15:01</c:v>
                </c:pt>
                <c:pt idx="158">
                  <c:v> 2020/01/02 15:30:01</c:v>
                </c:pt>
                <c:pt idx="159">
                  <c:v> 2020/01/02 15:45:01</c:v>
                </c:pt>
                <c:pt idx="160">
                  <c:v> 2020/01/02 16:00:01</c:v>
                </c:pt>
                <c:pt idx="161">
                  <c:v> 2020/01/02 16:15:01</c:v>
                </c:pt>
                <c:pt idx="162">
                  <c:v> 2020/01/02 16:30:01</c:v>
                </c:pt>
                <c:pt idx="163">
                  <c:v> 2020/01/02 16:45:01</c:v>
                </c:pt>
                <c:pt idx="164">
                  <c:v> 2020/01/02 17:00:01</c:v>
                </c:pt>
                <c:pt idx="165">
                  <c:v> 2020/01/02 17:15:01</c:v>
                </c:pt>
                <c:pt idx="166">
                  <c:v> 2020/01/02 17:30:01</c:v>
                </c:pt>
                <c:pt idx="167">
                  <c:v> 2020/01/02 17:45:01</c:v>
                </c:pt>
                <c:pt idx="168">
                  <c:v> 2020/01/02 18:00:01</c:v>
                </c:pt>
                <c:pt idx="169">
                  <c:v> 2020/01/02 18:15:01</c:v>
                </c:pt>
                <c:pt idx="170">
                  <c:v> 2020/01/02 18:30:01</c:v>
                </c:pt>
                <c:pt idx="171">
                  <c:v> 2020/01/02 18:45:01</c:v>
                </c:pt>
                <c:pt idx="172">
                  <c:v> 2020/01/02 19:00:01</c:v>
                </c:pt>
                <c:pt idx="173">
                  <c:v> 2020/01/02 19:15:01</c:v>
                </c:pt>
                <c:pt idx="174">
                  <c:v> 2020/01/02 19:30:01</c:v>
                </c:pt>
                <c:pt idx="175">
                  <c:v> 2020/01/02 19:45:01</c:v>
                </c:pt>
                <c:pt idx="176">
                  <c:v> 2020/01/02 20:00:00</c:v>
                </c:pt>
                <c:pt idx="177">
                  <c:v> 2020/01/02 20:15:00</c:v>
                </c:pt>
                <c:pt idx="178">
                  <c:v> 2020/01/02 20:30:01</c:v>
                </c:pt>
                <c:pt idx="179">
                  <c:v> 2020/01/02 20:45:01</c:v>
                </c:pt>
                <c:pt idx="180">
                  <c:v> 2020/01/02 21:00:01</c:v>
                </c:pt>
                <c:pt idx="181">
                  <c:v> 2020/01/02 21:15:01</c:v>
                </c:pt>
                <c:pt idx="182">
                  <c:v> 2020/01/02 21:30:01</c:v>
                </c:pt>
                <c:pt idx="183">
                  <c:v> 2020/01/02 21:45:01</c:v>
                </c:pt>
                <c:pt idx="184">
                  <c:v> 2020/01/02 22:00:01</c:v>
                </c:pt>
                <c:pt idx="185">
                  <c:v> 2020/01/02 22:15:01</c:v>
                </c:pt>
                <c:pt idx="186">
                  <c:v> 2020/01/02 22:30:01</c:v>
                </c:pt>
                <c:pt idx="187">
                  <c:v> 2020/01/02 22:45:01</c:v>
                </c:pt>
                <c:pt idx="188">
                  <c:v> 2020/01/02 23:00:01</c:v>
                </c:pt>
                <c:pt idx="189">
                  <c:v> 2020/01/02 23:15:01</c:v>
                </c:pt>
                <c:pt idx="190">
                  <c:v> 2020/01/02 23:30:01</c:v>
                </c:pt>
                <c:pt idx="191">
                  <c:v> 2020/01/02 23:45:00</c:v>
                </c:pt>
                <c:pt idx="192">
                  <c:v> 2020/01/03 00:00:00</c:v>
                </c:pt>
                <c:pt idx="193">
                  <c:v> 2020/01/03 00:15:00</c:v>
                </c:pt>
                <c:pt idx="194">
                  <c:v> 2020/01/03 00:30:00</c:v>
                </c:pt>
                <c:pt idx="195">
                  <c:v> 2020/01/03 00:45:00</c:v>
                </c:pt>
                <c:pt idx="196">
                  <c:v> 2020/01/03 01:00:00</c:v>
                </c:pt>
                <c:pt idx="197">
                  <c:v> 2020/01/03 01:15:00</c:v>
                </c:pt>
                <c:pt idx="198">
                  <c:v> 2020/01/03 01:30:02</c:v>
                </c:pt>
                <c:pt idx="199">
                  <c:v> 2020/01/03 01:45:00</c:v>
                </c:pt>
                <c:pt idx="200">
                  <c:v> 2020/01/03 02:00:01</c:v>
                </c:pt>
                <c:pt idx="201">
                  <c:v> 2020/01/03 02:15:01</c:v>
                </c:pt>
                <c:pt idx="202">
                  <c:v> 2020/01/03 02:30:01</c:v>
                </c:pt>
                <c:pt idx="203">
                  <c:v> 2020/01/03 02:45:01</c:v>
                </c:pt>
                <c:pt idx="204">
                  <c:v> 2020/01/03 03:00:01</c:v>
                </c:pt>
                <c:pt idx="205">
                  <c:v> 2020/01/03 03:15:01</c:v>
                </c:pt>
                <c:pt idx="206">
                  <c:v> 2020/01/03 03:30:01</c:v>
                </c:pt>
                <c:pt idx="207">
                  <c:v> 2020/01/03 03:45:01</c:v>
                </c:pt>
                <c:pt idx="208">
                  <c:v> 2020/01/03 04:00:13</c:v>
                </c:pt>
                <c:pt idx="209">
                  <c:v> 2020/01/03 04:15:01</c:v>
                </c:pt>
                <c:pt idx="210">
                  <c:v> 2020/01/03 04:30:01</c:v>
                </c:pt>
                <c:pt idx="211">
                  <c:v> 2020/01/03 04:45:01</c:v>
                </c:pt>
                <c:pt idx="212">
                  <c:v> 2020/01/03 05:00:01</c:v>
                </c:pt>
                <c:pt idx="213">
                  <c:v> 2020/01/03 05:15:01</c:v>
                </c:pt>
                <c:pt idx="214">
                  <c:v> 2020/01/03 05:30:01</c:v>
                </c:pt>
                <c:pt idx="215">
                  <c:v> 2020/01/03 05:45:01</c:v>
                </c:pt>
                <c:pt idx="216">
                  <c:v> 2020/01/03 06:00:01</c:v>
                </c:pt>
                <c:pt idx="217">
                  <c:v> 2020/01/03 06:15:01</c:v>
                </c:pt>
                <c:pt idx="218">
                  <c:v> 2020/01/03 06:30:01</c:v>
                </c:pt>
                <c:pt idx="219">
                  <c:v> 2020/01/03 06:45:01</c:v>
                </c:pt>
                <c:pt idx="220">
                  <c:v> 2020/01/03 07:00:01</c:v>
                </c:pt>
                <c:pt idx="221">
                  <c:v> 2020/01/03 07:15:01</c:v>
                </c:pt>
                <c:pt idx="222">
                  <c:v> 2020/01/03 07:30:00</c:v>
                </c:pt>
                <c:pt idx="223">
                  <c:v> 2020/01/03 07:45:00</c:v>
                </c:pt>
                <c:pt idx="224">
                  <c:v> 2020/01/03 08:00:13</c:v>
                </c:pt>
                <c:pt idx="225">
                  <c:v> 2020/01/03 08:15:32</c:v>
                </c:pt>
                <c:pt idx="226">
                  <c:v> 2020/01/03 08:30:14</c:v>
                </c:pt>
                <c:pt idx="227">
                  <c:v> 2020/01/03 08:45:00</c:v>
                </c:pt>
                <c:pt idx="228">
                  <c:v> 2020/01/03 09:00:00</c:v>
                </c:pt>
                <c:pt idx="229">
                  <c:v> 2020/01/03 09:15:00</c:v>
                </c:pt>
                <c:pt idx="230">
                  <c:v> 2020/01/03 09:30:00</c:v>
                </c:pt>
                <c:pt idx="231">
                  <c:v> 2020/01/03 09:45:03</c:v>
                </c:pt>
                <c:pt idx="232">
                  <c:v> 2020/01/03 10:00:00</c:v>
                </c:pt>
                <c:pt idx="233">
                  <c:v> 2020/01/03 10:15:00</c:v>
                </c:pt>
                <c:pt idx="234">
                  <c:v> 2020/01/03 10:30:00</c:v>
                </c:pt>
                <c:pt idx="235">
                  <c:v> 2020/01/03 10:45:00</c:v>
                </c:pt>
                <c:pt idx="236">
                  <c:v> 2020/01/03 11:00:00</c:v>
                </c:pt>
                <c:pt idx="237">
                  <c:v> 2020/01/03 11:15:00</c:v>
                </c:pt>
                <c:pt idx="238">
                  <c:v> 2020/01/03 11:30:00</c:v>
                </c:pt>
                <c:pt idx="239">
                  <c:v> 2020/01/03 11:45:00</c:v>
                </c:pt>
                <c:pt idx="240">
                  <c:v> 2020/01/03 12:00:01</c:v>
                </c:pt>
                <c:pt idx="241">
                  <c:v> 2020/01/03 12:15:01</c:v>
                </c:pt>
                <c:pt idx="242">
                  <c:v> 2020/01/03 12:30:00</c:v>
                </c:pt>
                <c:pt idx="243">
                  <c:v> 2020/01/03 12:45:00</c:v>
                </c:pt>
                <c:pt idx="244">
                  <c:v> 2020/01/03 13:00:00</c:v>
                </c:pt>
                <c:pt idx="245">
                  <c:v> 2020/01/03 13:15:00</c:v>
                </c:pt>
                <c:pt idx="246">
                  <c:v> 2020/01/03 13:30:00</c:v>
                </c:pt>
                <c:pt idx="247">
                  <c:v> 2020/01/03 13:45:00</c:v>
                </c:pt>
                <c:pt idx="248">
                  <c:v> 2020/01/03 14:00:01</c:v>
                </c:pt>
                <c:pt idx="249">
                  <c:v> 2020/01/03 14:15:01</c:v>
                </c:pt>
                <c:pt idx="250">
                  <c:v> 2020/01/03 14:30:00</c:v>
                </c:pt>
                <c:pt idx="251">
                  <c:v> 2020/01/03 14:45:00</c:v>
                </c:pt>
                <c:pt idx="252">
                  <c:v> 2020/01/03 15:00:00</c:v>
                </c:pt>
                <c:pt idx="253">
                  <c:v> 2020/01/03 15:15:00</c:v>
                </c:pt>
                <c:pt idx="254">
                  <c:v> 2020/01/03 15:30:01</c:v>
                </c:pt>
                <c:pt idx="255">
                  <c:v> 2020/01/03 15:45:00</c:v>
                </c:pt>
                <c:pt idx="256">
                  <c:v> 2020/01/03 16:00:01</c:v>
                </c:pt>
                <c:pt idx="257">
                  <c:v> 2020/01/03 16:15:01</c:v>
                </c:pt>
                <c:pt idx="258">
                  <c:v> 2020/01/03 16:30:01</c:v>
                </c:pt>
                <c:pt idx="259">
                  <c:v> 2020/01/03 16:45:01</c:v>
                </c:pt>
                <c:pt idx="260">
                  <c:v> 2020/01/03 17:00:01</c:v>
                </c:pt>
                <c:pt idx="261">
                  <c:v> 2020/01/03 17:15:01</c:v>
                </c:pt>
                <c:pt idx="262">
                  <c:v> 2020/01/03 17:30:01</c:v>
                </c:pt>
                <c:pt idx="263">
                  <c:v> 2020/01/03 17:45:01</c:v>
                </c:pt>
                <c:pt idx="264">
                  <c:v> 2020/01/03 18:00:01</c:v>
                </c:pt>
                <c:pt idx="265">
                  <c:v> 2020/01/03 18:15:00</c:v>
                </c:pt>
                <c:pt idx="266">
                  <c:v> 2020/01/03 18:30:00</c:v>
                </c:pt>
                <c:pt idx="267">
                  <c:v> 2020/01/03 18:45:00</c:v>
                </c:pt>
                <c:pt idx="268">
                  <c:v> 2020/01/03 19:00:00</c:v>
                </c:pt>
                <c:pt idx="269">
                  <c:v> 2020/01/03 19:15:01</c:v>
                </c:pt>
                <c:pt idx="270">
                  <c:v> 2020/01/03 19:30:00</c:v>
                </c:pt>
                <c:pt idx="271">
                  <c:v> 2020/01/03 19:45:00</c:v>
                </c:pt>
                <c:pt idx="272">
                  <c:v> 2020/01/03 20:00:00</c:v>
                </c:pt>
                <c:pt idx="273">
                  <c:v> 2020/01/03 20:15:00</c:v>
                </c:pt>
                <c:pt idx="274">
                  <c:v> 2020/01/03 20:30:00</c:v>
                </c:pt>
                <c:pt idx="275">
                  <c:v> 2020/01/03 20:45:00</c:v>
                </c:pt>
                <c:pt idx="276">
                  <c:v> 2020/01/03 21:00:00</c:v>
                </c:pt>
                <c:pt idx="277">
                  <c:v> 2020/01/03 21:15:01</c:v>
                </c:pt>
                <c:pt idx="278">
                  <c:v> 2020/01/03 21:30:01</c:v>
                </c:pt>
                <c:pt idx="279">
                  <c:v> 2020/01/03 21:45:01</c:v>
                </c:pt>
                <c:pt idx="280">
                  <c:v> 2020/01/03 22:00:00</c:v>
                </c:pt>
                <c:pt idx="281">
                  <c:v> 2020/01/03 22:15:00</c:v>
                </c:pt>
                <c:pt idx="282">
                  <c:v> 2020/01/03 22:30:00</c:v>
                </c:pt>
                <c:pt idx="283">
                  <c:v> 2020/01/03 22:45:00</c:v>
                </c:pt>
                <c:pt idx="284">
                  <c:v> 2020/01/03 23:00:00</c:v>
                </c:pt>
                <c:pt idx="285">
                  <c:v> 2020/01/03 23:15:00</c:v>
                </c:pt>
                <c:pt idx="286">
                  <c:v> 2020/01/03 23:30:00</c:v>
                </c:pt>
                <c:pt idx="287">
                  <c:v> 2020/01/03 23:45:01</c:v>
                </c:pt>
                <c:pt idx="288">
                  <c:v> 2020/01/04 00:00:00</c:v>
                </c:pt>
                <c:pt idx="289">
                  <c:v> 2020/01/04 00:15:00</c:v>
                </c:pt>
                <c:pt idx="290">
                  <c:v> 2020/01/04 00:30:00</c:v>
                </c:pt>
                <c:pt idx="291">
                  <c:v> 2020/01/04 00:45:00</c:v>
                </c:pt>
                <c:pt idx="292">
                  <c:v> 2020/01/04 01:00:00</c:v>
                </c:pt>
                <c:pt idx="293">
                  <c:v> 2020/01/04 01:15:01</c:v>
                </c:pt>
                <c:pt idx="294">
                  <c:v> 2020/01/04 01:30:01</c:v>
                </c:pt>
                <c:pt idx="295">
                  <c:v> 2020/01/04 01:45:01</c:v>
                </c:pt>
                <c:pt idx="296">
                  <c:v> 2020/01/04 02:00:01</c:v>
                </c:pt>
                <c:pt idx="297">
                  <c:v> 2020/01/04 02:15:01</c:v>
                </c:pt>
                <c:pt idx="298">
                  <c:v> 2020/01/04 02:30:01</c:v>
                </c:pt>
                <c:pt idx="299">
                  <c:v> 2020/01/04 02:45:01</c:v>
                </c:pt>
                <c:pt idx="300">
                  <c:v> 2020/01/04 03:00:00</c:v>
                </c:pt>
                <c:pt idx="301">
                  <c:v> 2020/01/04 03:15:00</c:v>
                </c:pt>
                <c:pt idx="302">
                  <c:v> 2020/01/04 03:30:00</c:v>
                </c:pt>
                <c:pt idx="303">
                  <c:v> 2020/01/04 03:45:04</c:v>
                </c:pt>
                <c:pt idx="304">
                  <c:v> 2020/01/04 04:00:00</c:v>
                </c:pt>
                <c:pt idx="305">
                  <c:v> 2020/01/04 04:15:00</c:v>
                </c:pt>
                <c:pt idx="306">
                  <c:v> 2020/01/04 04:30:00</c:v>
                </c:pt>
                <c:pt idx="307">
                  <c:v> 2020/01/04 04:45:00</c:v>
                </c:pt>
                <c:pt idx="308">
                  <c:v> 2020/01/04 05:00:00</c:v>
                </c:pt>
                <c:pt idx="309">
                  <c:v> 2020/01/04 05:15:00</c:v>
                </c:pt>
                <c:pt idx="310">
                  <c:v> 2020/01/04 05:30:00</c:v>
                </c:pt>
                <c:pt idx="311">
                  <c:v> 2020/01/04 05:45:00</c:v>
                </c:pt>
                <c:pt idx="312">
                  <c:v> 2020/01/04 06:00:00</c:v>
                </c:pt>
                <c:pt idx="313">
                  <c:v> 2020/01/04 06:15:00</c:v>
                </c:pt>
                <c:pt idx="314">
                  <c:v> 2020/01/04 06:30:00</c:v>
                </c:pt>
                <c:pt idx="315">
                  <c:v> 2020/01/04 06:45:00</c:v>
                </c:pt>
                <c:pt idx="316">
                  <c:v> 2020/01/04 07:00:00</c:v>
                </c:pt>
                <c:pt idx="317">
                  <c:v> 2020/01/04 07:15:00</c:v>
                </c:pt>
                <c:pt idx="318">
                  <c:v> 2020/01/04 07:30:00</c:v>
                </c:pt>
                <c:pt idx="319">
                  <c:v> 2020/01/04 07:45:01</c:v>
                </c:pt>
                <c:pt idx="320">
                  <c:v> 2020/01/04 08:00:08</c:v>
                </c:pt>
                <c:pt idx="321">
                  <c:v> 2020/01/04 08:16:58</c:v>
                </c:pt>
                <c:pt idx="322">
                  <c:v> 2020/01/04 08:30:00</c:v>
                </c:pt>
                <c:pt idx="323">
                  <c:v> 2020/01/04 08:45:00</c:v>
                </c:pt>
                <c:pt idx="324">
                  <c:v> 2020/01/04 09:00:00</c:v>
                </c:pt>
                <c:pt idx="325">
                  <c:v> 2020/01/04 09:15:00</c:v>
                </c:pt>
                <c:pt idx="326">
                  <c:v> 2020/01/04 09:30:01</c:v>
                </c:pt>
                <c:pt idx="327">
                  <c:v> 2020/01/04 09:45:01</c:v>
                </c:pt>
                <c:pt idx="328">
                  <c:v> 2020/01/04 10:00:00</c:v>
                </c:pt>
                <c:pt idx="329">
                  <c:v> 2020/01/04 10:15:00</c:v>
                </c:pt>
                <c:pt idx="330">
                  <c:v> 2020/01/04 10:30:00</c:v>
                </c:pt>
                <c:pt idx="331">
                  <c:v> 2020/01/04 10:45:00</c:v>
                </c:pt>
                <c:pt idx="332">
                  <c:v> 2020/01/04 11:00:00</c:v>
                </c:pt>
                <c:pt idx="333">
                  <c:v> 2020/01/04 11:15:00</c:v>
                </c:pt>
                <c:pt idx="334">
                  <c:v> 2020/01/04 11:30:00</c:v>
                </c:pt>
                <c:pt idx="335">
                  <c:v> 2020/01/04 11:45:00</c:v>
                </c:pt>
                <c:pt idx="336">
                  <c:v> 2020/01/04 12:00:00</c:v>
                </c:pt>
                <c:pt idx="337">
                  <c:v> 2020/01/04 12:15:01</c:v>
                </c:pt>
                <c:pt idx="338">
                  <c:v> 2020/01/04 12:30:00</c:v>
                </c:pt>
                <c:pt idx="339">
                  <c:v> 2020/01/04 12:45:00</c:v>
                </c:pt>
                <c:pt idx="340">
                  <c:v> 2020/01/04 13:00:00</c:v>
                </c:pt>
                <c:pt idx="341">
                  <c:v> 2020/01/04 13:15:00</c:v>
                </c:pt>
                <c:pt idx="342">
                  <c:v> 2020/01/04 13:30:00</c:v>
                </c:pt>
                <c:pt idx="343">
                  <c:v> 2020/01/04 13:45:00</c:v>
                </c:pt>
                <c:pt idx="344">
                  <c:v> 2020/01/04 14:00:00</c:v>
                </c:pt>
                <c:pt idx="345">
                  <c:v> 2020/01/04 14:15:00</c:v>
                </c:pt>
                <c:pt idx="346">
                  <c:v> 2020/01/04 14:30:00</c:v>
                </c:pt>
                <c:pt idx="347">
                  <c:v> 2020/01/04 14:45:01</c:v>
                </c:pt>
                <c:pt idx="348">
                  <c:v> 2020/01/04 15:00:00</c:v>
                </c:pt>
                <c:pt idx="349">
                  <c:v> 2020/01/04 15:15:00</c:v>
                </c:pt>
                <c:pt idx="350">
                  <c:v> 2020/01/04 15:30:00</c:v>
                </c:pt>
                <c:pt idx="351">
                  <c:v> 2020/01/04 15:45:00</c:v>
                </c:pt>
                <c:pt idx="352">
                  <c:v> 2020/01/04 16:00:00</c:v>
                </c:pt>
                <c:pt idx="353">
                  <c:v> 2020/01/04 16:15:00</c:v>
                </c:pt>
                <c:pt idx="354">
                  <c:v> 2020/01/04 16:30:00</c:v>
                </c:pt>
                <c:pt idx="355">
                  <c:v> 2020/01/04 16:45:00</c:v>
                </c:pt>
                <c:pt idx="356">
                  <c:v> 2020/01/04 17:00:00</c:v>
                </c:pt>
                <c:pt idx="357">
                  <c:v> 2020/01/04 17:15:00</c:v>
                </c:pt>
                <c:pt idx="358">
                  <c:v> 2020/01/04 17:30:00</c:v>
                </c:pt>
                <c:pt idx="359">
                  <c:v> 2020/01/04 17:45:00</c:v>
                </c:pt>
                <c:pt idx="360">
                  <c:v> 2020/01/04 18:00:01</c:v>
                </c:pt>
                <c:pt idx="361">
                  <c:v> 2020/01/04 18:15:00</c:v>
                </c:pt>
                <c:pt idx="362">
                  <c:v> 2020/01/04 18:30:00</c:v>
                </c:pt>
                <c:pt idx="363">
                  <c:v> 2020/01/04 18:45:00</c:v>
                </c:pt>
                <c:pt idx="364">
                  <c:v> 2020/01/04 19:00:00</c:v>
                </c:pt>
                <c:pt idx="365">
                  <c:v> 2020/01/04 19:15:00</c:v>
                </c:pt>
                <c:pt idx="366">
                  <c:v> 2020/01/04 19:30:00</c:v>
                </c:pt>
                <c:pt idx="367">
                  <c:v> 2020/01/04 19:45:00</c:v>
                </c:pt>
                <c:pt idx="368">
                  <c:v> 2020/01/04 20:00:00</c:v>
                </c:pt>
                <c:pt idx="369">
                  <c:v> 2020/01/04 20:15:00</c:v>
                </c:pt>
                <c:pt idx="370">
                  <c:v> 2020/01/04 20:30:00</c:v>
                </c:pt>
                <c:pt idx="371">
                  <c:v> 2020/01/04 20:45:00</c:v>
                </c:pt>
                <c:pt idx="372">
                  <c:v> 2020/01/04 21:00:00</c:v>
                </c:pt>
                <c:pt idx="373">
                  <c:v> 2020/01/04 21:15:00</c:v>
                </c:pt>
                <c:pt idx="374">
                  <c:v> 2020/01/04 21:30:00</c:v>
                </c:pt>
                <c:pt idx="375">
                  <c:v> 2020/01/04 21:45:00</c:v>
                </c:pt>
                <c:pt idx="376">
                  <c:v> 2020/01/04 22:00:00</c:v>
                </c:pt>
                <c:pt idx="377">
                  <c:v> 2020/01/04 22:15:00</c:v>
                </c:pt>
                <c:pt idx="378">
                  <c:v> 2020/01/04 22:30:00</c:v>
                </c:pt>
                <c:pt idx="379">
                  <c:v> 2020/01/04 22:45:00</c:v>
                </c:pt>
                <c:pt idx="380">
                  <c:v> 2020/01/04 23:00:00</c:v>
                </c:pt>
                <c:pt idx="381">
                  <c:v> 2020/01/04 23:15:00</c:v>
                </c:pt>
                <c:pt idx="382">
                  <c:v> 2020/01/04 23:30:00</c:v>
                </c:pt>
                <c:pt idx="383">
                  <c:v> 2020/01/04 23:45:00</c:v>
                </c:pt>
                <c:pt idx="384">
                  <c:v> 2020/01/05 00:00:00</c:v>
                </c:pt>
                <c:pt idx="385">
                  <c:v> 2020/01/05 00:15:00</c:v>
                </c:pt>
                <c:pt idx="386">
                  <c:v> 2020/01/05 00:30:00</c:v>
                </c:pt>
                <c:pt idx="387">
                  <c:v> 2020/01/05 00:45:00</c:v>
                </c:pt>
                <c:pt idx="388">
                  <c:v> 2020/01/05 01:00:01</c:v>
                </c:pt>
                <c:pt idx="389">
                  <c:v> 2020/01/05 01:15:00</c:v>
                </c:pt>
                <c:pt idx="390">
                  <c:v> 2020/01/05 01:30:00</c:v>
                </c:pt>
                <c:pt idx="391">
                  <c:v> 2020/01/05 01:45:00</c:v>
                </c:pt>
                <c:pt idx="392">
                  <c:v> 2020/01/05 02:00:00</c:v>
                </c:pt>
                <c:pt idx="393">
                  <c:v> 2020/01/05 02:15:00</c:v>
                </c:pt>
                <c:pt idx="394">
                  <c:v> 2020/01/05 02:30:00</c:v>
                </c:pt>
                <c:pt idx="395">
                  <c:v> 2020/01/05 02:45:00</c:v>
                </c:pt>
                <c:pt idx="396">
                  <c:v> 2020/01/05 03:00:00</c:v>
                </c:pt>
                <c:pt idx="397">
                  <c:v> 2020/01/05 03:15:00</c:v>
                </c:pt>
                <c:pt idx="398">
                  <c:v> 2020/01/05 03:30:00</c:v>
                </c:pt>
                <c:pt idx="399">
                  <c:v> 2020/01/05 03:45:05</c:v>
                </c:pt>
                <c:pt idx="400">
                  <c:v> 2020/01/05 04:00:00</c:v>
                </c:pt>
                <c:pt idx="401">
                  <c:v> 2020/01/05 04:15:00</c:v>
                </c:pt>
                <c:pt idx="402">
                  <c:v> 2020/01/05 04:30:00</c:v>
                </c:pt>
                <c:pt idx="403">
                  <c:v> 2020/01/05 04:45:00</c:v>
                </c:pt>
                <c:pt idx="404">
                  <c:v> 2020/01/05 05:00:00</c:v>
                </c:pt>
                <c:pt idx="405">
                  <c:v> 2020/01/05 05:15:01</c:v>
                </c:pt>
                <c:pt idx="406">
                  <c:v> 2020/01/05 05:30:00</c:v>
                </c:pt>
                <c:pt idx="407">
                  <c:v> 2020/01/05 05:45:00</c:v>
                </c:pt>
                <c:pt idx="408">
                  <c:v> 2020/01/05 06:00:00</c:v>
                </c:pt>
                <c:pt idx="409">
                  <c:v> 2020/01/05 06:15:00</c:v>
                </c:pt>
                <c:pt idx="410">
                  <c:v> 2020/01/05 06:30:00</c:v>
                </c:pt>
                <c:pt idx="411">
                  <c:v> 2020/01/05 06:45:00</c:v>
                </c:pt>
                <c:pt idx="412">
                  <c:v> 2020/01/05 07:00:00</c:v>
                </c:pt>
                <c:pt idx="413">
                  <c:v> 2020/01/05 07:15:00</c:v>
                </c:pt>
                <c:pt idx="414">
                  <c:v> 2020/01/05 07:30:00</c:v>
                </c:pt>
                <c:pt idx="415">
                  <c:v> 2020/01/05 07:45:00</c:v>
                </c:pt>
                <c:pt idx="416">
                  <c:v> 2020/01/05 08:01:25</c:v>
                </c:pt>
                <c:pt idx="417">
                  <c:v> 2020/01/05 08:15:00</c:v>
                </c:pt>
                <c:pt idx="418">
                  <c:v> 2020/01/05 08:30:00</c:v>
                </c:pt>
                <c:pt idx="419">
                  <c:v> 2020/01/05 08:45:00</c:v>
                </c:pt>
                <c:pt idx="420">
                  <c:v> 2020/01/05 09:00:00</c:v>
                </c:pt>
                <c:pt idx="421">
                  <c:v> 2020/01/05 09:15:00</c:v>
                </c:pt>
                <c:pt idx="422">
                  <c:v> 2020/01/05 09:30:00</c:v>
                </c:pt>
                <c:pt idx="423">
                  <c:v> 2020/01/05 09:45:00</c:v>
                </c:pt>
                <c:pt idx="424">
                  <c:v> 2020/01/05 10:00:00</c:v>
                </c:pt>
                <c:pt idx="425">
                  <c:v> 2020/01/05 10:15:00</c:v>
                </c:pt>
                <c:pt idx="426">
                  <c:v> 2020/01/05 10:30:00</c:v>
                </c:pt>
                <c:pt idx="427">
                  <c:v> 2020/01/05 10:45:00</c:v>
                </c:pt>
                <c:pt idx="428">
                  <c:v> 2020/01/05 11:00:00</c:v>
                </c:pt>
                <c:pt idx="429">
                  <c:v> 2020/01/05 11:15:00</c:v>
                </c:pt>
                <c:pt idx="430">
                  <c:v> 2020/01/05 11:30:00</c:v>
                </c:pt>
                <c:pt idx="431">
                  <c:v> 2020/01/05 11:45:00</c:v>
                </c:pt>
                <c:pt idx="432">
                  <c:v> 2020/01/05 12:00:00</c:v>
                </c:pt>
                <c:pt idx="433">
                  <c:v> 2020/01/05 12:15:00</c:v>
                </c:pt>
                <c:pt idx="434">
                  <c:v> 2020/01/05 12:30:00</c:v>
                </c:pt>
                <c:pt idx="435">
                  <c:v> 2020/01/05 12:45:01</c:v>
                </c:pt>
                <c:pt idx="436">
                  <c:v> 2020/01/05 13:00:01</c:v>
                </c:pt>
                <c:pt idx="437">
                  <c:v> 2020/01/05 13:15:00</c:v>
                </c:pt>
                <c:pt idx="438">
                  <c:v> 2020/01/05 13:30:00</c:v>
                </c:pt>
                <c:pt idx="439">
                  <c:v> 2020/01/05 13:45:00</c:v>
                </c:pt>
                <c:pt idx="440">
                  <c:v> 2020/01/05 14:00:00</c:v>
                </c:pt>
                <c:pt idx="441">
                  <c:v> 2020/01/05 14:15:01</c:v>
                </c:pt>
                <c:pt idx="442">
                  <c:v> 2020/01/05 14:30:01</c:v>
                </c:pt>
                <c:pt idx="443">
                  <c:v> 2020/01/05 14:45:00</c:v>
                </c:pt>
                <c:pt idx="444">
                  <c:v> 2020/01/05 15:00:00</c:v>
                </c:pt>
                <c:pt idx="445">
                  <c:v> 2020/01/05 15:15:00</c:v>
                </c:pt>
                <c:pt idx="446">
                  <c:v> 2020/01/05 15:30:00</c:v>
                </c:pt>
                <c:pt idx="447">
                  <c:v> 2020/01/05 15:45:00</c:v>
                </c:pt>
                <c:pt idx="448">
                  <c:v> 2020/01/05 16:00:00</c:v>
                </c:pt>
                <c:pt idx="449">
                  <c:v> 2020/01/05 16:15:00</c:v>
                </c:pt>
                <c:pt idx="450">
                  <c:v> 2020/01/05 16:30:01</c:v>
                </c:pt>
                <c:pt idx="451">
                  <c:v> 2020/01/05 16:45:00</c:v>
                </c:pt>
                <c:pt idx="452">
                  <c:v> 2020/01/05 17:00:00</c:v>
                </c:pt>
                <c:pt idx="453">
                  <c:v> 2020/01/05 17:15:00</c:v>
                </c:pt>
                <c:pt idx="454">
                  <c:v> 2020/01/05 17:30:01</c:v>
                </c:pt>
                <c:pt idx="455">
                  <c:v> 2020/01/05 17:45:00</c:v>
                </c:pt>
                <c:pt idx="456">
                  <c:v> 2020/01/05 18:00:00</c:v>
                </c:pt>
                <c:pt idx="457">
                  <c:v> 2020/01/05 18:15:00</c:v>
                </c:pt>
                <c:pt idx="458">
                  <c:v> 2020/01/05 18:30:00</c:v>
                </c:pt>
                <c:pt idx="459">
                  <c:v> 2020/01/05 18:45:00</c:v>
                </c:pt>
                <c:pt idx="460">
                  <c:v> 2020/01/05 19:00:00</c:v>
                </c:pt>
                <c:pt idx="461">
                  <c:v> 2020/01/05 19:15:00</c:v>
                </c:pt>
                <c:pt idx="462">
                  <c:v> 2020/01/05 19:30:00</c:v>
                </c:pt>
                <c:pt idx="463">
                  <c:v> 2020/01/05 19:45:00</c:v>
                </c:pt>
                <c:pt idx="464">
                  <c:v> 2020/01/05 20:00:00</c:v>
                </c:pt>
                <c:pt idx="465">
                  <c:v> 2020/01/05 20:15:00</c:v>
                </c:pt>
                <c:pt idx="466">
                  <c:v> 2020/01/05 20:30:00</c:v>
                </c:pt>
                <c:pt idx="467">
                  <c:v> 2020/01/05 20:45:00</c:v>
                </c:pt>
                <c:pt idx="468">
                  <c:v> 2020/01/05 21:00:00</c:v>
                </c:pt>
                <c:pt idx="469">
                  <c:v> 2020/01/05 21:15:00</c:v>
                </c:pt>
                <c:pt idx="470">
                  <c:v> 2020/01/05 21:30:00</c:v>
                </c:pt>
                <c:pt idx="471">
                  <c:v> 2020/01/05 21:45:00</c:v>
                </c:pt>
                <c:pt idx="472">
                  <c:v> 2020/01/05 22:00:00</c:v>
                </c:pt>
                <c:pt idx="473">
                  <c:v> 2020/01/05 22:15:00</c:v>
                </c:pt>
                <c:pt idx="474">
                  <c:v> 2020/01/05 22:30:00</c:v>
                </c:pt>
                <c:pt idx="475">
                  <c:v> 2020/01/05 22:45:00</c:v>
                </c:pt>
                <c:pt idx="476">
                  <c:v> 2020/01/05 23:00:00</c:v>
                </c:pt>
                <c:pt idx="477">
                  <c:v> 2020/01/05 23:15:01</c:v>
                </c:pt>
                <c:pt idx="478">
                  <c:v> 2020/01/05 23:30:00</c:v>
                </c:pt>
                <c:pt idx="479">
                  <c:v> 2020/01/05 23:45:00</c:v>
                </c:pt>
                <c:pt idx="480">
                  <c:v> 2020/01/06 00:00:00</c:v>
                </c:pt>
                <c:pt idx="481">
                  <c:v> 2020/01/06 00:15:00</c:v>
                </c:pt>
                <c:pt idx="482">
                  <c:v> 2020/01/06 00:30:00</c:v>
                </c:pt>
                <c:pt idx="483">
                  <c:v> 2020/01/06 00:45:00</c:v>
                </c:pt>
                <c:pt idx="484">
                  <c:v> 2020/01/06 01:00:00</c:v>
                </c:pt>
                <c:pt idx="485">
                  <c:v> 2020/01/06 01:15:01</c:v>
                </c:pt>
                <c:pt idx="486">
                  <c:v> 2020/01/06 01:30:01</c:v>
                </c:pt>
                <c:pt idx="487">
                  <c:v> 2020/01/06 01:45:01</c:v>
                </c:pt>
                <c:pt idx="488">
                  <c:v> 2020/01/06 02:00:01</c:v>
                </c:pt>
                <c:pt idx="489">
                  <c:v> 2020/01/06 02:15:01</c:v>
                </c:pt>
                <c:pt idx="490">
                  <c:v> 2020/01/06 02:30:01</c:v>
                </c:pt>
                <c:pt idx="491">
                  <c:v> 2020/01/06 02:45:01</c:v>
                </c:pt>
                <c:pt idx="492">
                  <c:v> 2020/01/06 03:00:01</c:v>
                </c:pt>
                <c:pt idx="493">
                  <c:v> 2020/01/06 03:15:00</c:v>
                </c:pt>
                <c:pt idx="494">
                  <c:v> 2020/01/06 03:30:00</c:v>
                </c:pt>
                <c:pt idx="495">
                  <c:v> 2020/01/06 03:45:04</c:v>
                </c:pt>
                <c:pt idx="496">
                  <c:v> 2020/01/06 04:00:00</c:v>
                </c:pt>
                <c:pt idx="497">
                  <c:v> 2020/01/06 04:15:00</c:v>
                </c:pt>
                <c:pt idx="498">
                  <c:v> 2020/01/06 04:30:00</c:v>
                </c:pt>
                <c:pt idx="499">
                  <c:v> 2020/01/06 04:45:00</c:v>
                </c:pt>
                <c:pt idx="500">
                  <c:v> 2020/01/06 05:00:00</c:v>
                </c:pt>
                <c:pt idx="501">
                  <c:v> 2020/01/06 05:15:00</c:v>
                </c:pt>
                <c:pt idx="502">
                  <c:v> 2020/01/06 05:30:00</c:v>
                </c:pt>
                <c:pt idx="503">
                  <c:v> 2020/01/06 05:45:00</c:v>
                </c:pt>
                <c:pt idx="504">
                  <c:v> 2020/01/06 06:00:00</c:v>
                </c:pt>
                <c:pt idx="505">
                  <c:v> 2020/01/06 06:15:01</c:v>
                </c:pt>
                <c:pt idx="506">
                  <c:v> 2020/01/06 06:30:00</c:v>
                </c:pt>
                <c:pt idx="507">
                  <c:v> 2020/01/06 06:45:00</c:v>
                </c:pt>
                <c:pt idx="508">
                  <c:v> 2020/01/06 07:00:00</c:v>
                </c:pt>
                <c:pt idx="509">
                  <c:v> 2020/01/06 07:15:00</c:v>
                </c:pt>
                <c:pt idx="510">
                  <c:v> 2020/01/06 07:30:00</c:v>
                </c:pt>
                <c:pt idx="511">
                  <c:v> 2020/01/06 07:45:00</c:v>
                </c:pt>
                <c:pt idx="512">
                  <c:v> 2020/01/06 08:00:45</c:v>
                </c:pt>
                <c:pt idx="513">
                  <c:v> 2020/01/06 08:15:00</c:v>
                </c:pt>
                <c:pt idx="514">
                  <c:v> 2020/01/06 08:30:00</c:v>
                </c:pt>
                <c:pt idx="515">
                  <c:v> 2020/01/06 08:45:00</c:v>
                </c:pt>
                <c:pt idx="516">
                  <c:v> 2020/01/06 09:00:00</c:v>
                </c:pt>
                <c:pt idx="517">
                  <c:v> 2020/01/06 09:15:01</c:v>
                </c:pt>
                <c:pt idx="518">
                  <c:v> 2020/01/06 09:30:00</c:v>
                </c:pt>
                <c:pt idx="519">
                  <c:v> 2020/01/06 09:45:00</c:v>
                </c:pt>
                <c:pt idx="520">
                  <c:v> 2020/01/06 10:00:00</c:v>
                </c:pt>
                <c:pt idx="521">
                  <c:v> 2020/01/06 10:15:00</c:v>
                </c:pt>
                <c:pt idx="522">
                  <c:v> 2020/01/06 10:30:00</c:v>
                </c:pt>
                <c:pt idx="523">
                  <c:v> 2020/01/06 10:45:00</c:v>
                </c:pt>
                <c:pt idx="524">
                  <c:v> 2020/01/06 11:00:00</c:v>
                </c:pt>
                <c:pt idx="525">
                  <c:v> 2020/01/06 11:15:01</c:v>
                </c:pt>
                <c:pt idx="526">
                  <c:v> 2020/01/06 11:30:00</c:v>
                </c:pt>
                <c:pt idx="527">
                  <c:v> 2020/01/06 11:45:00</c:v>
                </c:pt>
                <c:pt idx="528">
                  <c:v> 2020/01/06 12:00:00</c:v>
                </c:pt>
                <c:pt idx="529">
                  <c:v> 2020/01/06 12:15:00</c:v>
                </c:pt>
                <c:pt idx="530">
                  <c:v> 2020/01/06 12:30:01</c:v>
                </c:pt>
                <c:pt idx="531">
                  <c:v> 2020/01/06 12:45:01</c:v>
                </c:pt>
                <c:pt idx="532">
                  <c:v> 2020/01/06 13:00:00</c:v>
                </c:pt>
                <c:pt idx="533">
                  <c:v> 2020/01/06 13:15:00</c:v>
                </c:pt>
                <c:pt idx="534">
                  <c:v> 2020/01/06 13:30:00</c:v>
                </c:pt>
                <c:pt idx="535">
                  <c:v> 2020/01/06 13:45:00</c:v>
                </c:pt>
                <c:pt idx="536">
                  <c:v> 2020/01/06 14:00:00</c:v>
                </c:pt>
                <c:pt idx="537">
                  <c:v> 2020/01/06 14:15:00</c:v>
                </c:pt>
                <c:pt idx="538">
                  <c:v> 2020/01/06 14:30:00</c:v>
                </c:pt>
                <c:pt idx="539">
                  <c:v> 2020/01/06 14:45:00</c:v>
                </c:pt>
                <c:pt idx="540">
                  <c:v> 2020/01/06 15:00:00</c:v>
                </c:pt>
                <c:pt idx="541">
                  <c:v> 2020/01/06 15:15:00</c:v>
                </c:pt>
                <c:pt idx="542">
                  <c:v> 2020/01/06 15:30:00</c:v>
                </c:pt>
                <c:pt idx="543">
                  <c:v> 2020/01/06 15:45:01</c:v>
                </c:pt>
                <c:pt idx="544">
                  <c:v> 2020/01/06 16:00:01</c:v>
                </c:pt>
                <c:pt idx="545">
                  <c:v> 2020/01/06 16:15:00</c:v>
                </c:pt>
                <c:pt idx="546">
                  <c:v> 2020/01/06 16:30:00</c:v>
                </c:pt>
                <c:pt idx="547">
                  <c:v> 2020/01/06 16:45:00</c:v>
                </c:pt>
                <c:pt idx="548">
                  <c:v> 2020/01/06 17:00:00</c:v>
                </c:pt>
                <c:pt idx="549">
                  <c:v> 2020/01/06 17:15:00</c:v>
                </c:pt>
                <c:pt idx="550">
                  <c:v> 2020/01/06 17:30:00</c:v>
                </c:pt>
                <c:pt idx="551">
                  <c:v> 2020/01/06 17:45:01</c:v>
                </c:pt>
                <c:pt idx="552">
                  <c:v> 2020/01/06 18:00:01</c:v>
                </c:pt>
                <c:pt idx="553">
                  <c:v> 2020/01/06 18:15:00</c:v>
                </c:pt>
                <c:pt idx="554">
                  <c:v> 2020/01/06 18:30:00</c:v>
                </c:pt>
                <c:pt idx="555">
                  <c:v> 2020/01/06 18:45:00</c:v>
                </c:pt>
                <c:pt idx="556">
                  <c:v> 2020/01/06 19:00:00</c:v>
                </c:pt>
                <c:pt idx="557">
                  <c:v> 2020/01/06 19:15:00</c:v>
                </c:pt>
                <c:pt idx="558">
                  <c:v> 2020/01/06 19:30:00</c:v>
                </c:pt>
                <c:pt idx="559">
                  <c:v> 2020/01/06 19:45:00</c:v>
                </c:pt>
                <c:pt idx="560">
                  <c:v> 2020/01/06 20:00:00</c:v>
                </c:pt>
                <c:pt idx="561">
                  <c:v> 2020/01/06 20:15:00</c:v>
                </c:pt>
                <c:pt idx="562">
                  <c:v> 2020/01/06 20:30:00</c:v>
                </c:pt>
                <c:pt idx="563">
                  <c:v> 2020/01/06 20:45:00</c:v>
                </c:pt>
                <c:pt idx="564">
                  <c:v> 2020/01/06 21:00:00</c:v>
                </c:pt>
                <c:pt idx="565">
                  <c:v> 2020/01/06 21:15:00</c:v>
                </c:pt>
                <c:pt idx="566">
                  <c:v> 2020/01/06 21:30:09</c:v>
                </c:pt>
                <c:pt idx="567">
                  <c:v> 2020/01/06 21:45:01</c:v>
                </c:pt>
                <c:pt idx="568">
                  <c:v> 2020/01/06 22:00:01</c:v>
                </c:pt>
                <c:pt idx="569">
                  <c:v> 2020/01/06 22:15:01</c:v>
                </c:pt>
                <c:pt idx="570">
                  <c:v> 2020/01/06 22:30:00</c:v>
                </c:pt>
                <c:pt idx="571">
                  <c:v> 2020/01/06 22:45:01</c:v>
                </c:pt>
                <c:pt idx="572">
                  <c:v> 2020/01/06 23:00:01</c:v>
                </c:pt>
                <c:pt idx="573">
                  <c:v> 2020/01/06 23:15:01</c:v>
                </c:pt>
                <c:pt idx="574">
                  <c:v> 2020/01/06 23:30:01</c:v>
                </c:pt>
                <c:pt idx="575">
                  <c:v> 2020/01/06 23:45:01</c:v>
                </c:pt>
                <c:pt idx="576">
                  <c:v> 2020/01/07 00:00:01</c:v>
                </c:pt>
                <c:pt idx="577">
                  <c:v> 2020/01/07 00:15:01</c:v>
                </c:pt>
                <c:pt idx="578">
                  <c:v> 2020/01/07 00:30:01</c:v>
                </c:pt>
                <c:pt idx="579">
                  <c:v> 2020/01/07 00:45:01</c:v>
                </c:pt>
                <c:pt idx="580">
                  <c:v> 2020/01/07 01:00:01</c:v>
                </c:pt>
                <c:pt idx="581">
                  <c:v> 2020/01/07 01:15:01</c:v>
                </c:pt>
                <c:pt idx="582">
                  <c:v> 2020/01/07 01:30:01</c:v>
                </c:pt>
                <c:pt idx="583">
                  <c:v> 2020/01/07 01:45:01</c:v>
                </c:pt>
                <c:pt idx="584">
                  <c:v> 2020/01/07 02:00:01</c:v>
                </c:pt>
                <c:pt idx="585">
                  <c:v> 2020/01/07 02:15:01</c:v>
                </c:pt>
                <c:pt idx="586">
                  <c:v> 2020/01/07 02:30:00</c:v>
                </c:pt>
                <c:pt idx="587">
                  <c:v> 2020/01/07 02:45:01</c:v>
                </c:pt>
                <c:pt idx="588">
                  <c:v> 2020/01/07 03:00:01</c:v>
                </c:pt>
                <c:pt idx="589">
                  <c:v> 2020/01/07 03:15:01</c:v>
                </c:pt>
                <c:pt idx="590">
                  <c:v> 2020/01/07 03:30:01</c:v>
                </c:pt>
                <c:pt idx="591">
                  <c:v> 2020/01/07 03:45:05</c:v>
                </c:pt>
                <c:pt idx="592">
                  <c:v> 2020/01/07 04:00:01</c:v>
                </c:pt>
                <c:pt idx="593">
                  <c:v> 2020/01/07 04:15:01</c:v>
                </c:pt>
                <c:pt idx="594">
                  <c:v> 2020/01/07 04:30:00</c:v>
                </c:pt>
                <c:pt idx="595">
                  <c:v> 2020/01/07 04:45:00</c:v>
                </c:pt>
                <c:pt idx="596">
                  <c:v> 2020/01/07 05:00:00</c:v>
                </c:pt>
                <c:pt idx="597">
                  <c:v> 2020/01/07 05:15:00</c:v>
                </c:pt>
                <c:pt idx="598">
                  <c:v> 2020/01/07 05:30:00</c:v>
                </c:pt>
                <c:pt idx="599">
                  <c:v> 2020/01/07 05:45:00</c:v>
                </c:pt>
                <c:pt idx="600">
                  <c:v> 2020/01/07 06:00:00</c:v>
                </c:pt>
                <c:pt idx="601">
                  <c:v> 2020/01/07 06:15:00</c:v>
                </c:pt>
                <c:pt idx="602">
                  <c:v> 2020/01/07 06:30:00</c:v>
                </c:pt>
                <c:pt idx="603">
                  <c:v> 2020/01/07 06:45:00</c:v>
                </c:pt>
                <c:pt idx="604">
                  <c:v> 2020/01/07 07:00:00</c:v>
                </c:pt>
                <c:pt idx="605">
                  <c:v> 2020/01/07 07:15:00</c:v>
                </c:pt>
                <c:pt idx="606">
                  <c:v> 2020/01/07 07:30:00</c:v>
                </c:pt>
                <c:pt idx="607">
                  <c:v> 2020/01/07 07:45:00</c:v>
                </c:pt>
                <c:pt idx="608">
                  <c:v> 2020/01/07 08:00:50</c:v>
                </c:pt>
                <c:pt idx="609">
                  <c:v> 2020/01/07 08:15:00</c:v>
                </c:pt>
                <c:pt idx="610">
                  <c:v> 2020/01/07 08:30:00</c:v>
                </c:pt>
                <c:pt idx="611">
                  <c:v> 2020/01/07 08:45:00</c:v>
                </c:pt>
                <c:pt idx="612">
                  <c:v> 2020/01/07 09:00:00</c:v>
                </c:pt>
                <c:pt idx="613">
                  <c:v> 2020/01/07 09:15:00</c:v>
                </c:pt>
                <c:pt idx="614">
                  <c:v> 2020/01/07 09:30:00</c:v>
                </c:pt>
                <c:pt idx="615">
                  <c:v> 2020/01/07 09:45:00</c:v>
                </c:pt>
                <c:pt idx="616">
                  <c:v> 2020/01/07 10:00:00</c:v>
                </c:pt>
                <c:pt idx="617">
                  <c:v> 2020/01/07 10:15:00</c:v>
                </c:pt>
                <c:pt idx="618">
                  <c:v> 2020/01/07 10:30:00</c:v>
                </c:pt>
                <c:pt idx="619">
                  <c:v> 2020/01/07 10:45:00</c:v>
                </c:pt>
                <c:pt idx="620">
                  <c:v> 2020/01/07 11:00:00</c:v>
                </c:pt>
                <c:pt idx="621">
                  <c:v> 2020/01/07 11:15:00</c:v>
                </c:pt>
                <c:pt idx="622">
                  <c:v> 2020/01/07 11:30:00</c:v>
                </c:pt>
                <c:pt idx="623">
                  <c:v> 2020/01/07 11:45:00</c:v>
                </c:pt>
                <c:pt idx="624">
                  <c:v> 2020/01/07 12:00:00</c:v>
                </c:pt>
                <c:pt idx="625">
                  <c:v> 2020/01/07 12:15:00</c:v>
                </c:pt>
                <c:pt idx="626">
                  <c:v> 2020/01/07 12:30:00</c:v>
                </c:pt>
                <c:pt idx="627">
                  <c:v> 2020/01/07 12:45:00</c:v>
                </c:pt>
                <c:pt idx="628">
                  <c:v> 2020/01/07 13:00:00</c:v>
                </c:pt>
                <c:pt idx="629">
                  <c:v> 2020/01/07 13:15:00</c:v>
                </c:pt>
                <c:pt idx="630">
                  <c:v> 2020/01/07 13:30:00</c:v>
                </c:pt>
                <c:pt idx="631">
                  <c:v> 2020/01/07 13:45:00</c:v>
                </c:pt>
                <c:pt idx="632">
                  <c:v> 2020/01/07 14:00:00</c:v>
                </c:pt>
                <c:pt idx="633">
                  <c:v> 2020/01/07 14:15:00</c:v>
                </c:pt>
                <c:pt idx="634">
                  <c:v> 2020/01/07 14:30:00</c:v>
                </c:pt>
                <c:pt idx="635">
                  <c:v> 2020/01/07 14:45:00</c:v>
                </c:pt>
                <c:pt idx="636">
                  <c:v> 2020/01/07 15:00:00</c:v>
                </c:pt>
                <c:pt idx="637">
                  <c:v> 2020/01/07 15:15:00</c:v>
                </c:pt>
                <c:pt idx="638">
                  <c:v> 2020/01/07 15:30:00</c:v>
                </c:pt>
                <c:pt idx="639">
                  <c:v> 2020/01/07 15:45:00</c:v>
                </c:pt>
                <c:pt idx="640">
                  <c:v> 2020/01/07 16:00:00</c:v>
                </c:pt>
                <c:pt idx="641">
                  <c:v> 2020/01/07 16:15:01</c:v>
                </c:pt>
                <c:pt idx="642">
                  <c:v> 2020/01/07 16:30:01</c:v>
                </c:pt>
                <c:pt idx="643">
                  <c:v> 2020/01/07 16:45:01</c:v>
                </c:pt>
                <c:pt idx="644">
                  <c:v> 2020/01/07 17:00:01</c:v>
                </c:pt>
                <c:pt idx="645">
                  <c:v> 2020/01/07 17:15:00</c:v>
                </c:pt>
                <c:pt idx="646">
                  <c:v> 2020/01/07 17:30:00</c:v>
                </c:pt>
                <c:pt idx="647">
                  <c:v> 2020/01/07 17:45:00</c:v>
                </c:pt>
                <c:pt idx="648">
                  <c:v> 2020/01/07 18:00:00</c:v>
                </c:pt>
                <c:pt idx="649">
                  <c:v> 2020/01/07 18:15:00</c:v>
                </c:pt>
                <c:pt idx="650">
                  <c:v> 2020/01/07 18:30:01</c:v>
                </c:pt>
                <c:pt idx="651">
                  <c:v> 2020/01/07 18:45:00</c:v>
                </c:pt>
                <c:pt idx="652">
                  <c:v> 2020/01/07 19:00:00</c:v>
                </c:pt>
                <c:pt idx="653">
                  <c:v> 2020/01/07 19:15:00</c:v>
                </c:pt>
                <c:pt idx="654">
                  <c:v> 2020/01/07 19:30:00</c:v>
                </c:pt>
                <c:pt idx="655">
                  <c:v> 2020/01/07 19:45:01</c:v>
                </c:pt>
                <c:pt idx="656">
                  <c:v> 2020/01/07 20:00:00</c:v>
                </c:pt>
                <c:pt idx="657">
                  <c:v> 2020/01/07 20:15:00</c:v>
                </c:pt>
                <c:pt idx="658">
                  <c:v> 2020/01/07 20:30:01</c:v>
                </c:pt>
                <c:pt idx="659">
                  <c:v> 2020/01/07 20:45:00</c:v>
                </c:pt>
                <c:pt idx="660">
                  <c:v> 2020/01/07 21:00:00</c:v>
                </c:pt>
                <c:pt idx="661">
                  <c:v> 2020/01/07 21:15:00</c:v>
                </c:pt>
                <c:pt idx="662">
                  <c:v> 2020/01/07 21:30:00</c:v>
                </c:pt>
                <c:pt idx="663">
                  <c:v> 2020/01/07 21:45:00</c:v>
                </c:pt>
                <c:pt idx="664">
                  <c:v> 2020/01/07 22:00:00</c:v>
                </c:pt>
                <c:pt idx="665">
                  <c:v> 2020/01/07 22:15:00</c:v>
                </c:pt>
                <c:pt idx="666">
                  <c:v> 2020/01/07 22:30:00</c:v>
                </c:pt>
                <c:pt idx="667">
                  <c:v> 2020/01/07 22:45:00</c:v>
                </c:pt>
                <c:pt idx="668">
                  <c:v> 2020/01/07 23:00:01</c:v>
                </c:pt>
                <c:pt idx="669">
                  <c:v> 2020/01/07 23:15:00</c:v>
                </c:pt>
                <c:pt idx="670">
                  <c:v> 2020/01/07 23:30:00</c:v>
                </c:pt>
                <c:pt idx="671">
                  <c:v> 2020/01/07 23:45:00</c:v>
                </c:pt>
                <c:pt idx="672">
                  <c:v> 2020/01/08 00:00:00</c:v>
                </c:pt>
                <c:pt idx="673">
                  <c:v> 2020/01/08 00:15:00</c:v>
                </c:pt>
                <c:pt idx="674">
                  <c:v> 2020/01/08 00:30:00</c:v>
                </c:pt>
                <c:pt idx="675">
                  <c:v> 2020/01/08 00:45:01</c:v>
                </c:pt>
                <c:pt idx="676">
                  <c:v> 2020/01/08 01:00:00</c:v>
                </c:pt>
                <c:pt idx="677">
                  <c:v> 2020/01/08 01:15:00</c:v>
                </c:pt>
                <c:pt idx="678">
                  <c:v> 2020/01/08 01:30:00</c:v>
                </c:pt>
                <c:pt idx="679">
                  <c:v> 2020/01/08 01:45:00</c:v>
                </c:pt>
                <c:pt idx="680">
                  <c:v> 2020/01/08 02:00:00</c:v>
                </c:pt>
                <c:pt idx="681">
                  <c:v> 2020/01/08 02:15:00</c:v>
                </c:pt>
                <c:pt idx="682">
                  <c:v> 2020/01/08 02:30:00</c:v>
                </c:pt>
                <c:pt idx="683">
                  <c:v> 2020/01/08 02:45:00</c:v>
                </c:pt>
                <c:pt idx="684">
                  <c:v> 2020/01/08 03:00:00</c:v>
                </c:pt>
                <c:pt idx="685">
                  <c:v> 2020/01/08 03:15:00</c:v>
                </c:pt>
                <c:pt idx="686">
                  <c:v> 2020/01/08 03:30:00</c:v>
                </c:pt>
                <c:pt idx="687">
                  <c:v> 2020/01/08 03:45:04</c:v>
                </c:pt>
                <c:pt idx="688">
                  <c:v> 2020/01/08 04:00:00</c:v>
                </c:pt>
                <c:pt idx="689">
                  <c:v> 2020/01/08 04:15:00</c:v>
                </c:pt>
                <c:pt idx="690">
                  <c:v> 2020/01/08 04:30:00</c:v>
                </c:pt>
                <c:pt idx="691">
                  <c:v> 2020/01/08 04:45:01</c:v>
                </c:pt>
                <c:pt idx="692">
                  <c:v> 2020/01/08 05:00:00</c:v>
                </c:pt>
                <c:pt idx="693">
                  <c:v> 2020/01/08 05:15:00</c:v>
                </c:pt>
                <c:pt idx="694">
                  <c:v> 2020/01/08 05:30:00</c:v>
                </c:pt>
                <c:pt idx="695">
                  <c:v> 2020/01/08 05:45:00</c:v>
                </c:pt>
                <c:pt idx="696">
                  <c:v> 2020/01/08 06:00:00</c:v>
                </c:pt>
                <c:pt idx="697">
                  <c:v> 2020/01/08 06:15:00</c:v>
                </c:pt>
                <c:pt idx="698">
                  <c:v> 2020/01/08 06:30:01</c:v>
                </c:pt>
                <c:pt idx="699">
                  <c:v> 2020/01/08 06:45:00</c:v>
                </c:pt>
                <c:pt idx="700">
                  <c:v> 2020/01/08 07:00:00</c:v>
                </c:pt>
                <c:pt idx="701">
                  <c:v> 2020/01/08 07:15:01</c:v>
                </c:pt>
                <c:pt idx="702">
                  <c:v> 2020/01/08 07:30:01</c:v>
                </c:pt>
                <c:pt idx="703">
                  <c:v> 2020/01/08 07:45:00</c:v>
                </c:pt>
                <c:pt idx="704">
                  <c:v> 2020/01/08 08:00:15</c:v>
                </c:pt>
                <c:pt idx="705">
                  <c:v> 2020/01/08 08:15:00</c:v>
                </c:pt>
                <c:pt idx="706">
                  <c:v> 2020/01/08 08:30:01</c:v>
                </c:pt>
                <c:pt idx="707">
                  <c:v> 2020/01/08 08:45:01</c:v>
                </c:pt>
                <c:pt idx="708">
                  <c:v> 2020/01/08 09:00:00</c:v>
                </c:pt>
                <c:pt idx="709">
                  <c:v> 2020/01/08 09:15:00</c:v>
                </c:pt>
                <c:pt idx="710">
                  <c:v> 2020/01/08 09:30:00</c:v>
                </c:pt>
                <c:pt idx="711">
                  <c:v> 2020/01/08 09:45:00</c:v>
                </c:pt>
                <c:pt idx="712">
                  <c:v> 2020/01/08 10:00:00</c:v>
                </c:pt>
                <c:pt idx="713">
                  <c:v> 2020/01/08 10:15:00</c:v>
                </c:pt>
                <c:pt idx="714">
                  <c:v> 2020/01/08 10:30:00</c:v>
                </c:pt>
                <c:pt idx="715">
                  <c:v> 2020/01/08 10:45:00</c:v>
                </c:pt>
                <c:pt idx="716">
                  <c:v> 2020/01/08 11:00:00</c:v>
                </c:pt>
                <c:pt idx="717">
                  <c:v> 2020/01/08 11:15:00</c:v>
                </c:pt>
                <c:pt idx="718">
                  <c:v> 2020/01/08 11:30:00</c:v>
                </c:pt>
                <c:pt idx="719">
                  <c:v> 2020/01/08 11:45:00</c:v>
                </c:pt>
                <c:pt idx="720">
                  <c:v> 2020/01/08 12:00:00</c:v>
                </c:pt>
                <c:pt idx="721">
                  <c:v> 2020/01/08 12:15:01</c:v>
                </c:pt>
                <c:pt idx="722">
                  <c:v> 2020/01/08 12:30:00</c:v>
                </c:pt>
                <c:pt idx="723">
                  <c:v> 2020/01/08 12:45:00</c:v>
                </c:pt>
                <c:pt idx="724">
                  <c:v> 2020/01/08 13:00:00</c:v>
                </c:pt>
                <c:pt idx="725">
                  <c:v> 2020/01/08 13:15:00</c:v>
                </c:pt>
                <c:pt idx="726">
                  <c:v> 2020/01/08 13:30:00</c:v>
                </c:pt>
                <c:pt idx="727">
                  <c:v> 2020/01/08 13:45:01</c:v>
                </c:pt>
                <c:pt idx="728">
                  <c:v> 2020/01/08 14:00:00</c:v>
                </c:pt>
                <c:pt idx="729">
                  <c:v> 2020/01/08 14:15:00</c:v>
                </c:pt>
                <c:pt idx="730">
                  <c:v> 2020/01/08 14:30:00</c:v>
                </c:pt>
                <c:pt idx="731">
                  <c:v> 2020/01/08 14:45:00</c:v>
                </c:pt>
                <c:pt idx="732">
                  <c:v> 2020/01/08 15:00:00</c:v>
                </c:pt>
                <c:pt idx="733">
                  <c:v> 2020/01/08 15:15:00</c:v>
                </c:pt>
                <c:pt idx="734">
                  <c:v> 2020/01/08 15:30:00</c:v>
                </c:pt>
                <c:pt idx="735">
                  <c:v> 2020/01/08 15:45:01</c:v>
                </c:pt>
                <c:pt idx="736">
                  <c:v> 2020/01/08 16:00:00</c:v>
                </c:pt>
                <c:pt idx="737">
                  <c:v> 2020/01/08 16:15:00</c:v>
                </c:pt>
                <c:pt idx="738">
                  <c:v> 2020/01/08 16:30:00</c:v>
                </c:pt>
                <c:pt idx="739">
                  <c:v> 2020/01/08 16:45:00</c:v>
                </c:pt>
                <c:pt idx="740">
                  <c:v> 2020/01/08 17:00:00</c:v>
                </c:pt>
                <c:pt idx="741">
                  <c:v> 2020/01/08 17:15:00</c:v>
                </c:pt>
                <c:pt idx="742">
                  <c:v> 2020/01/08 17:30:00</c:v>
                </c:pt>
                <c:pt idx="743">
                  <c:v> 2020/01/08 17:45:00</c:v>
                </c:pt>
                <c:pt idx="744">
                  <c:v> 2020/01/08 18:00:00</c:v>
                </c:pt>
                <c:pt idx="745">
                  <c:v> 2020/01/08 18:15:00</c:v>
                </c:pt>
                <c:pt idx="746">
                  <c:v> 2020/01/08 18:30:00</c:v>
                </c:pt>
                <c:pt idx="747">
                  <c:v> 2020/01/08 18:45:00</c:v>
                </c:pt>
                <c:pt idx="748">
                  <c:v> 2020/01/08 19:00:00</c:v>
                </c:pt>
                <c:pt idx="749">
                  <c:v> 2020/01/08 19:15:00</c:v>
                </c:pt>
                <c:pt idx="750">
                  <c:v> 2020/01/08 19:30:00</c:v>
                </c:pt>
                <c:pt idx="751">
                  <c:v> 2020/01/08 19:45:00</c:v>
                </c:pt>
                <c:pt idx="752">
                  <c:v> 2020/01/08 20:00:00</c:v>
                </c:pt>
                <c:pt idx="753">
                  <c:v> 2020/01/08 20:15:00</c:v>
                </c:pt>
                <c:pt idx="754">
                  <c:v> 2020/01/08 20:30:00</c:v>
                </c:pt>
                <c:pt idx="755">
                  <c:v> 2020/01/08 20:45:00</c:v>
                </c:pt>
                <c:pt idx="756">
                  <c:v> 2020/01/08 21:00:00</c:v>
                </c:pt>
                <c:pt idx="757">
                  <c:v> 2020/01/08 21:15:00</c:v>
                </c:pt>
                <c:pt idx="758">
                  <c:v> 2020/01/08 21:30:00</c:v>
                </c:pt>
                <c:pt idx="759">
                  <c:v> 2020/01/08 21:45:00</c:v>
                </c:pt>
                <c:pt idx="760">
                  <c:v> 2020/01/08 22:00:00</c:v>
                </c:pt>
                <c:pt idx="761">
                  <c:v> 2020/01/08 22:15:00</c:v>
                </c:pt>
                <c:pt idx="762">
                  <c:v> 2020/01/08 22:30:00</c:v>
                </c:pt>
                <c:pt idx="763">
                  <c:v> 2020/01/08 22:45:00</c:v>
                </c:pt>
                <c:pt idx="764">
                  <c:v> 2020/01/08 23:00:00</c:v>
                </c:pt>
                <c:pt idx="765">
                  <c:v> 2020/01/08 23:15:01</c:v>
                </c:pt>
                <c:pt idx="766">
                  <c:v> 2020/01/08 23:30:01</c:v>
                </c:pt>
                <c:pt idx="767">
                  <c:v> 2020/01/08 23:45:00</c:v>
                </c:pt>
                <c:pt idx="768">
                  <c:v> 2020/01/09 00:00:00</c:v>
                </c:pt>
                <c:pt idx="769">
                  <c:v> 2020/01/09 00:15:00</c:v>
                </c:pt>
                <c:pt idx="770">
                  <c:v> 2020/01/09 00:30:00</c:v>
                </c:pt>
                <c:pt idx="771">
                  <c:v> 2020/01/09 00:45:00</c:v>
                </c:pt>
                <c:pt idx="772">
                  <c:v> 2020/01/09 01:00:00</c:v>
                </c:pt>
                <c:pt idx="773">
                  <c:v> 2020/01/09 01:15:00</c:v>
                </c:pt>
                <c:pt idx="774">
                  <c:v> 2020/01/09 01:30:00</c:v>
                </c:pt>
                <c:pt idx="775">
                  <c:v> 2020/01/09 01:45:00</c:v>
                </c:pt>
                <c:pt idx="776">
                  <c:v> 2020/01/09 02:00:00</c:v>
                </c:pt>
                <c:pt idx="777">
                  <c:v> 2020/01/09 02:15:00</c:v>
                </c:pt>
                <c:pt idx="778">
                  <c:v> 2020/01/09 02:30:00</c:v>
                </c:pt>
                <c:pt idx="779">
                  <c:v> 2020/01/09 02:45:00</c:v>
                </c:pt>
                <c:pt idx="780">
                  <c:v> 2020/01/09 03:00:00</c:v>
                </c:pt>
                <c:pt idx="781">
                  <c:v> 2020/01/09 03:15:00</c:v>
                </c:pt>
                <c:pt idx="782">
                  <c:v> 2020/01/09 03:30:00</c:v>
                </c:pt>
                <c:pt idx="783">
                  <c:v> 2020/01/09 03:45:04</c:v>
                </c:pt>
                <c:pt idx="784">
                  <c:v> 2020/01/09 04:00:01</c:v>
                </c:pt>
                <c:pt idx="785">
                  <c:v> 2020/01/09 04:15:01</c:v>
                </c:pt>
                <c:pt idx="786">
                  <c:v> 2020/01/09 04:30:00</c:v>
                </c:pt>
                <c:pt idx="787">
                  <c:v> 2020/01/09 04:45:01</c:v>
                </c:pt>
                <c:pt idx="788">
                  <c:v> 2020/01/09 05:00:01</c:v>
                </c:pt>
                <c:pt idx="789">
                  <c:v> 2020/01/09 05:15:00</c:v>
                </c:pt>
                <c:pt idx="790">
                  <c:v> 2020/01/09 05:30:00</c:v>
                </c:pt>
                <c:pt idx="791">
                  <c:v> 2020/01/09 05:45:00</c:v>
                </c:pt>
                <c:pt idx="792">
                  <c:v> 2020/01/09 06:00:00</c:v>
                </c:pt>
                <c:pt idx="793">
                  <c:v> 2020/01/09 06:15:00</c:v>
                </c:pt>
                <c:pt idx="794">
                  <c:v> 2020/01/09 06:30:00</c:v>
                </c:pt>
                <c:pt idx="795">
                  <c:v> 2020/01/09 06:45:00</c:v>
                </c:pt>
                <c:pt idx="796">
                  <c:v> 2020/01/09 07:00:01</c:v>
                </c:pt>
                <c:pt idx="797">
                  <c:v> 2020/01/09 07:15:00</c:v>
                </c:pt>
                <c:pt idx="798">
                  <c:v> 2020/01/09 07:30:00</c:v>
                </c:pt>
                <c:pt idx="799">
                  <c:v> 2020/01/09 07:45:00</c:v>
                </c:pt>
                <c:pt idx="800">
                  <c:v> 2020/01/09 08:00:38</c:v>
                </c:pt>
                <c:pt idx="801">
                  <c:v> 2020/01/09 08:15:00</c:v>
                </c:pt>
                <c:pt idx="802">
                  <c:v> 2020/01/09 08:30:00</c:v>
                </c:pt>
                <c:pt idx="803">
                  <c:v> 2020/01/09 08:45:00</c:v>
                </c:pt>
                <c:pt idx="804">
                  <c:v> 2020/01/09 09:00:00</c:v>
                </c:pt>
                <c:pt idx="805">
                  <c:v> 2020/01/09 09:15:00</c:v>
                </c:pt>
                <c:pt idx="806">
                  <c:v> 2020/01/09 09:30:00</c:v>
                </c:pt>
                <c:pt idx="807">
                  <c:v> 2020/01/09 09:45:01</c:v>
                </c:pt>
                <c:pt idx="808">
                  <c:v> 2020/01/09 10:00:01</c:v>
                </c:pt>
                <c:pt idx="809">
                  <c:v> 2020/01/09 10:15:00</c:v>
                </c:pt>
                <c:pt idx="810">
                  <c:v> 2020/01/09 10:30:00</c:v>
                </c:pt>
                <c:pt idx="811">
                  <c:v> 2020/01/09 10:45:00</c:v>
                </c:pt>
                <c:pt idx="812">
                  <c:v> 2020/01/09 11:00:00</c:v>
                </c:pt>
                <c:pt idx="813">
                  <c:v> 2020/01/09 11:15:00</c:v>
                </c:pt>
                <c:pt idx="814">
                  <c:v> 2020/01/09 11:30:00</c:v>
                </c:pt>
                <c:pt idx="815">
                  <c:v> 2020/01/09 11:45:00</c:v>
                </c:pt>
                <c:pt idx="816">
                  <c:v> 2020/01/09 12:00:00</c:v>
                </c:pt>
                <c:pt idx="817">
                  <c:v> 2020/01/09 12:15:00</c:v>
                </c:pt>
                <c:pt idx="818">
                  <c:v> 2020/01/09 12:30:00</c:v>
                </c:pt>
                <c:pt idx="819">
                  <c:v> 2020/01/09 12:45:00</c:v>
                </c:pt>
                <c:pt idx="820">
                  <c:v> 2020/01/09 13:00:00</c:v>
                </c:pt>
                <c:pt idx="821">
                  <c:v> 2020/01/09 13:15:00</c:v>
                </c:pt>
                <c:pt idx="822">
                  <c:v> 2020/01/09 13:30:00</c:v>
                </c:pt>
                <c:pt idx="823">
                  <c:v> 2020/01/09 13:45:00</c:v>
                </c:pt>
                <c:pt idx="824">
                  <c:v> 2020/01/09 14:00:01</c:v>
                </c:pt>
                <c:pt idx="825">
                  <c:v> 2020/01/09 14:15:01</c:v>
                </c:pt>
                <c:pt idx="826">
                  <c:v> 2020/01/09 14:30:01</c:v>
                </c:pt>
                <c:pt idx="827">
                  <c:v> 2020/01/09 14:45:01</c:v>
                </c:pt>
                <c:pt idx="828">
                  <c:v> 2020/01/09 15:00:01</c:v>
                </c:pt>
                <c:pt idx="829">
                  <c:v> 2020/01/09 15:15:01</c:v>
                </c:pt>
                <c:pt idx="830">
                  <c:v> 2020/01/09 15:30:01</c:v>
                </c:pt>
                <c:pt idx="831">
                  <c:v> 2020/01/09 15:45:01</c:v>
                </c:pt>
                <c:pt idx="832">
                  <c:v> 2020/01/09 16:00:01</c:v>
                </c:pt>
                <c:pt idx="833">
                  <c:v> 2020/01/09 16:15:00</c:v>
                </c:pt>
                <c:pt idx="834">
                  <c:v> 2020/01/09 16:30:00</c:v>
                </c:pt>
                <c:pt idx="835">
                  <c:v> 2020/01/09 16:45:00</c:v>
                </c:pt>
                <c:pt idx="836">
                  <c:v> 2020/01/09 17:00:00</c:v>
                </c:pt>
                <c:pt idx="837">
                  <c:v> 2020/01/09 17:15:00</c:v>
                </c:pt>
                <c:pt idx="838">
                  <c:v> 2020/01/09 17:30:00</c:v>
                </c:pt>
                <c:pt idx="839">
                  <c:v> 2020/01/09 17:45:00</c:v>
                </c:pt>
                <c:pt idx="840">
                  <c:v> 2020/01/09 18:00:00</c:v>
                </c:pt>
                <c:pt idx="841">
                  <c:v> 2020/01/09 18:15:00</c:v>
                </c:pt>
                <c:pt idx="842">
                  <c:v> 2020/01/09 18:30:00</c:v>
                </c:pt>
                <c:pt idx="843">
                  <c:v> 2020/01/09 18:45:00</c:v>
                </c:pt>
                <c:pt idx="844">
                  <c:v> 2020/01/09 19:00:01</c:v>
                </c:pt>
                <c:pt idx="845">
                  <c:v> 2020/01/09 19:15:00</c:v>
                </c:pt>
                <c:pt idx="846">
                  <c:v> 2020/01/09 19:30:00</c:v>
                </c:pt>
                <c:pt idx="847">
                  <c:v> 2020/01/09 19:45:00</c:v>
                </c:pt>
                <c:pt idx="848">
                  <c:v> 2020/01/09 20:00:01</c:v>
                </c:pt>
                <c:pt idx="849">
                  <c:v> 2020/01/09 20:15:01</c:v>
                </c:pt>
                <c:pt idx="850">
                  <c:v> 2020/01/09 20:30:00</c:v>
                </c:pt>
                <c:pt idx="851">
                  <c:v> 2020/01/09 20:45:01</c:v>
                </c:pt>
                <c:pt idx="852">
                  <c:v> 2020/01/09 21:00:00</c:v>
                </c:pt>
                <c:pt idx="853">
                  <c:v> 2020/01/09 21:15:01</c:v>
                </c:pt>
                <c:pt idx="854">
                  <c:v> 2020/01/09 21:30:01</c:v>
                </c:pt>
                <c:pt idx="855">
                  <c:v> 2020/01/09 21:45:00</c:v>
                </c:pt>
                <c:pt idx="856">
                  <c:v> 2020/01/09 22:00:01</c:v>
                </c:pt>
                <c:pt idx="857">
                  <c:v> 2020/01/09 22:15:00</c:v>
                </c:pt>
                <c:pt idx="858">
                  <c:v> 2020/01/09 22:30:00</c:v>
                </c:pt>
                <c:pt idx="859">
                  <c:v> 2020/01/09 22:45:00</c:v>
                </c:pt>
                <c:pt idx="860">
                  <c:v> 2020/01/09 23:00:01</c:v>
                </c:pt>
                <c:pt idx="861">
                  <c:v> 2020/01/09 23:15:00</c:v>
                </c:pt>
                <c:pt idx="862">
                  <c:v> 2020/01/09 23:30:01</c:v>
                </c:pt>
                <c:pt idx="863">
                  <c:v> 2020/01/09 23:45:01</c:v>
                </c:pt>
                <c:pt idx="864">
                  <c:v> 2020/01/10 00:00:00</c:v>
                </c:pt>
                <c:pt idx="865">
                  <c:v> 2020/01/10 00:15:01</c:v>
                </c:pt>
                <c:pt idx="866">
                  <c:v> 2020/01/10 00:30:01</c:v>
                </c:pt>
                <c:pt idx="867">
                  <c:v> 2020/01/10 00:45:01</c:v>
                </c:pt>
                <c:pt idx="868">
                  <c:v> 2020/01/10 01:00:00</c:v>
                </c:pt>
                <c:pt idx="869">
                  <c:v> 2020/01/10 01:15:00</c:v>
                </c:pt>
                <c:pt idx="870">
                  <c:v> 2020/01/10 01:30:00</c:v>
                </c:pt>
                <c:pt idx="871">
                  <c:v> 2020/01/10 01:45:00</c:v>
                </c:pt>
                <c:pt idx="872">
                  <c:v> 2020/01/10 02:00:01</c:v>
                </c:pt>
                <c:pt idx="873">
                  <c:v> 2020/01/10 02:15:00</c:v>
                </c:pt>
                <c:pt idx="874">
                  <c:v> 2020/01/10 02:30:01</c:v>
                </c:pt>
                <c:pt idx="875">
                  <c:v> 2020/01/10 02:45:00</c:v>
                </c:pt>
                <c:pt idx="876">
                  <c:v> 2020/01/10 03:00:00</c:v>
                </c:pt>
                <c:pt idx="877">
                  <c:v> 2020/01/10 03:15:01</c:v>
                </c:pt>
                <c:pt idx="878">
                  <c:v> 2020/01/10 03:30:00</c:v>
                </c:pt>
                <c:pt idx="879">
                  <c:v> 2020/01/10 03:45:04</c:v>
                </c:pt>
                <c:pt idx="880">
                  <c:v> 2020/01/10 04:00:00</c:v>
                </c:pt>
                <c:pt idx="881">
                  <c:v> 2020/01/10 04:15:00</c:v>
                </c:pt>
                <c:pt idx="882">
                  <c:v> 2020/01/10 04:30:00</c:v>
                </c:pt>
                <c:pt idx="883">
                  <c:v> 2020/01/10 04:45:00</c:v>
                </c:pt>
                <c:pt idx="884">
                  <c:v> 2020/01/10 05:00:00</c:v>
                </c:pt>
                <c:pt idx="885">
                  <c:v> 2020/01/10 05:15:00</c:v>
                </c:pt>
                <c:pt idx="886">
                  <c:v> 2020/01/10 05:30:00</c:v>
                </c:pt>
                <c:pt idx="887">
                  <c:v> 2020/01/10 05:45:00</c:v>
                </c:pt>
                <c:pt idx="888">
                  <c:v> 2020/01/10 06:00:00</c:v>
                </c:pt>
                <c:pt idx="889">
                  <c:v> 2020/01/10 06:15:00</c:v>
                </c:pt>
                <c:pt idx="890">
                  <c:v> 2020/01/10 06:30:00</c:v>
                </c:pt>
                <c:pt idx="891">
                  <c:v> 2020/01/10 06:45:00</c:v>
                </c:pt>
                <c:pt idx="892">
                  <c:v> 2020/01/10 07:00:00</c:v>
                </c:pt>
                <c:pt idx="893">
                  <c:v> 2020/01/10 07:15:00</c:v>
                </c:pt>
                <c:pt idx="894">
                  <c:v> 2020/01/10 07:30:00</c:v>
                </c:pt>
                <c:pt idx="895">
                  <c:v> 2020/01/10 07:45:00</c:v>
                </c:pt>
                <c:pt idx="896">
                  <c:v> 2020/01/10 08:00:04</c:v>
                </c:pt>
                <c:pt idx="897">
                  <c:v> 2020/01/10 08:15:57</c:v>
                </c:pt>
                <c:pt idx="898">
                  <c:v> 2020/01/10 08:30:00</c:v>
                </c:pt>
                <c:pt idx="899">
                  <c:v> 2020/01/10 08:45:00</c:v>
                </c:pt>
                <c:pt idx="900">
                  <c:v> 2020/01/10 09:00:00</c:v>
                </c:pt>
                <c:pt idx="901">
                  <c:v> 2020/01/10 09:15:00</c:v>
                </c:pt>
                <c:pt idx="902">
                  <c:v> 2020/01/10 09:30:00</c:v>
                </c:pt>
                <c:pt idx="903">
                  <c:v> 2020/01/10 09:45:00</c:v>
                </c:pt>
                <c:pt idx="904">
                  <c:v> 2020/01/10 10:00:00</c:v>
                </c:pt>
                <c:pt idx="905">
                  <c:v> 2020/01/10 10:15:00</c:v>
                </c:pt>
                <c:pt idx="906">
                  <c:v> 2020/01/10 10:30:13</c:v>
                </c:pt>
                <c:pt idx="907">
                  <c:v> 2020/01/10 10:45:00</c:v>
                </c:pt>
                <c:pt idx="908">
                  <c:v> 2020/01/10 11:00:00</c:v>
                </c:pt>
                <c:pt idx="909">
                  <c:v> 2020/01/10 11:15:00</c:v>
                </c:pt>
                <c:pt idx="910">
                  <c:v> 2020/01/10 11:30:00</c:v>
                </c:pt>
                <c:pt idx="911">
                  <c:v> 2020/01/10 11:45:00</c:v>
                </c:pt>
                <c:pt idx="912">
                  <c:v> 2020/01/10 12:00:00</c:v>
                </c:pt>
                <c:pt idx="913">
                  <c:v> 2020/01/10 12:15:00</c:v>
                </c:pt>
                <c:pt idx="914">
                  <c:v> 2020/01/10 12:30:00</c:v>
                </c:pt>
                <c:pt idx="915">
                  <c:v> 2020/01/10 12:45:00</c:v>
                </c:pt>
                <c:pt idx="916">
                  <c:v> 2020/01/10 13:00:00</c:v>
                </c:pt>
                <c:pt idx="917">
                  <c:v> 2020/01/10 13:15:01</c:v>
                </c:pt>
                <c:pt idx="918">
                  <c:v> 2020/01/10 13:30:00</c:v>
                </c:pt>
                <c:pt idx="919">
                  <c:v> 2020/01/10 13:45:00</c:v>
                </c:pt>
                <c:pt idx="920">
                  <c:v> 2020/01/10 14:00:00</c:v>
                </c:pt>
                <c:pt idx="921">
                  <c:v> 2020/01/10 14:15:00</c:v>
                </c:pt>
                <c:pt idx="922">
                  <c:v> 2020/01/10 14:30:00</c:v>
                </c:pt>
                <c:pt idx="923">
                  <c:v> 2020/01/10 14:45:00</c:v>
                </c:pt>
                <c:pt idx="924">
                  <c:v> 2020/01/10 15:00:00</c:v>
                </c:pt>
                <c:pt idx="925">
                  <c:v> 2020/01/10 15:15:00</c:v>
                </c:pt>
                <c:pt idx="926">
                  <c:v> 2020/01/10 15:30:00</c:v>
                </c:pt>
                <c:pt idx="927">
                  <c:v> 2020/01/10 15:45:00</c:v>
                </c:pt>
                <c:pt idx="928">
                  <c:v> 2020/01/10 16:00:00</c:v>
                </c:pt>
                <c:pt idx="929">
                  <c:v> 2020/01/10 16:15:00</c:v>
                </c:pt>
                <c:pt idx="930">
                  <c:v> 2020/01/10 16:30:00</c:v>
                </c:pt>
                <c:pt idx="931">
                  <c:v> 2020/01/10 16:45:00</c:v>
                </c:pt>
                <c:pt idx="932">
                  <c:v> 2020/01/10 17:00:00</c:v>
                </c:pt>
                <c:pt idx="933">
                  <c:v> 2020/01/10 17:15:00</c:v>
                </c:pt>
                <c:pt idx="934">
                  <c:v> 2020/01/10 17:30:00</c:v>
                </c:pt>
                <c:pt idx="935">
                  <c:v> 2020/01/10 17:45:00</c:v>
                </c:pt>
                <c:pt idx="936">
                  <c:v> 2020/01/10 18:00:00</c:v>
                </c:pt>
                <c:pt idx="937">
                  <c:v> 2020/01/10 18:15:00</c:v>
                </c:pt>
                <c:pt idx="938">
                  <c:v> 2020/01/10 18:30:00</c:v>
                </c:pt>
                <c:pt idx="939">
                  <c:v> 2020/01/10 18:45:00</c:v>
                </c:pt>
                <c:pt idx="940">
                  <c:v> 2020/01/10 19:00:00</c:v>
                </c:pt>
                <c:pt idx="941">
                  <c:v> 2020/01/10 19:15:00</c:v>
                </c:pt>
                <c:pt idx="942">
                  <c:v> 2020/01/10 19:30:00</c:v>
                </c:pt>
                <c:pt idx="943">
                  <c:v> 2020/01/10 19:45:00</c:v>
                </c:pt>
                <c:pt idx="944">
                  <c:v> 2020/01/10 20:00:00</c:v>
                </c:pt>
                <c:pt idx="945">
                  <c:v> 2020/01/10 20:15:00</c:v>
                </c:pt>
                <c:pt idx="946">
                  <c:v> 2020/01/10 20:30:00</c:v>
                </c:pt>
                <c:pt idx="947">
                  <c:v> 2020/01/10 20:45:00</c:v>
                </c:pt>
                <c:pt idx="948">
                  <c:v> 2020/01/10 21:00:00</c:v>
                </c:pt>
                <c:pt idx="949">
                  <c:v> 2020/01/10 21:15:00</c:v>
                </c:pt>
                <c:pt idx="950">
                  <c:v> 2020/01/10 21:30:00</c:v>
                </c:pt>
                <c:pt idx="951">
                  <c:v> 2020/01/10 21:45:00</c:v>
                </c:pt>
                <c:pt idx="952">
                  <c:v> 2020/01/10 22:00:00</c:v>
                </c:pt>
                <c:pt idx="953">
                  <c:v> 2020/01/10 22:15:00</c:v>
                </c:pt>
                <c:pt idx="954">
                  <c:v> 2020/01/10 22:30:00</c:v>
                </c:pt>
                <c:pt idx="955">
                  <c:v> 2020/01/10 22:45:00</c:v>
                </c:pt>
                <c:pt idx="956">
                  <c:v> 2020/01/10 23:00:00</c:v>
                </c:pt>
                <c:pt idx="957">
                  <c:v> 2020/01/10 23:15:00</c:v>
                </c:pt>
                <c:pt idx="958">
                  <c:v> 2020/01/10 23:30:00</c:v>
                </c:pt>
                <c:pt idx="959">
                  <c:v> 2020/01/10 23:45:00</c:v>
                </c:pt>
                <c:pt idx="960">
                  <c:v> 2020/01/11 00:00:00</c:v>
                </c:pt>
                <c:pt idx="961">
                  <c:v> 2020/01/11 00:15:00</c:v>
                </c:pt>
                <c:pt idx="962">
                  <c:v> 2020/01/11 00:30:00</c:v>
                </c:pt>
                <c:pt idx="963">
                  <c:v> 2020/01/11 00:45:00</c:v>
                </c:pt>
                <c:pt idx="964">
                  <c:v> 2020/01/11 01:00:00</c:v>
                </c:pt>
                <c:pt idx="965">
                  <c:v> 2020/01/11 01:15:00</c:v>
                </c:pt>
                <c:pt idx="966">
                  <c:v> 2020/01/11 01:30:01</c:v>
                </c:pt>
                <c:pt idx="967">
                  <c:v> 2020/01/11 01:45:01</c:v>
                </c:pt>
                <c:pt idx="968">
                  <c:v> 2020/01/11 02:00:01</c:v>
                </c:pt>
                <c:pt idx="969">
                  <c:v> 2020/01/11 02:15:00</c:v>
                </c:pt>
                <c:pt idx="970">
                  <c:v> 2020/01/11 02:30:00</c:v>
                </c:pt>
                <c:pt idx="971">
                  <c:v> 2020/01/11 02:45:00</c:v>
                </c:pt>
                <c:pt idx="972">
                  <c:v> 2020/01/11 03:00:01</c:v>
                </c:pt>
                <c:pt idx="973">
                  <c:v> 2020/01/11 03:15:01</c:v>
                </c:pt>
                <c:pt idx="974">
                  <c:v> 2020/01/11 03:30:01</c:v>
                </c:pt>
                <c:pt idx="975">
                  <c:v> 2020/01/11 03:45:30</c:v>
                </c:pt>
                <c:pt idx="976">
                  <c:v> 2020/01/11 04:00:01</c:v>
                </c:pt>
                <c:pt idx="977">
                  <c:v> 2020/01/11 04:15:04</c:v>
                </c:pt>
                <c:pt idx="978">
                  <c:v> 2020/01/11 04:30:00</c:v>
                </c:pt>
                <c:pt idx="979">
                  <c:v> 2020/01/11 04:45:00</c:v>
                </c:pt>
                <c:pt idx="980">
                  <c:v> 2020/01/11 05:00:01</c:v>
                </c:pt>
                <c:pt idx="981">
                  <c:v> 2020/01/11 05:15:01</c:v>
                </c:pt>
                <c:pt idx="982">
                  <c:v> 2020/01/11 05:30:00</c:v>
                </c:pt>
                <c:pt idx="983">
                  <c:v> 2020/01/11 05:45:00</c:v>
                </c:pt>
                <c:pt idx="984">
                  <c:v> 2020/01/11 06:00:00</c:v>
                </c:pt>
                <c:pt idx="985">
                  <c:v> 2020/01/11 06:15:00</c:v>
                </c:pt>
                <c:pt idx="986">
                  <c:v> 2020/01/11 06:30:00</c:v>
                </c:pt>
                <c:pt idx="987">
                  <c:v> 2020/01/11 06:45:00</c:v>
                </c:pt>
                <c:pt idx="988">
                  <c:v> 2020/01/11 07:00:00</c:v>
                </c:pt>
                <c:pt idx="989">
                  <c:v> 2020/01/11 07:15:00</c:v>
                </c:pt>
                <c:pt idx="990">
                  <c:v> 2020/01/11 07:30:01</c:v>
                </c:pt>
                <c:pt idx="991">
                  <c:v> 2020/01/11 07:45:00</c:v>
                </c:pt>
                <c:pt idx="992">
                  <c:v> 2020/01/11 08:00:45</c:v>
                </c:pt>
                <c:pt idx="993">
                  <c:v> 2020/01/11 08:15:00</c:v>
                </c:pt>
                <c:pt idx="994">
                  <c:v> 2020/01/11 08:30:01</c:v>
                </c:pt>
                <c:pt idx="995">
                  <c:v> 2020/01/11 08:45:01</c:v>
                </c:pt>
                <c:pt idx="996">
                  <c:v> 2020/01/11 09:00:00</c:v>
                </c:pt>
                <c:pt idx="997">
                  <c:v> 2020/01/11 09:15:00</c:v>
                </c:pt>
                <c:pt idx="998">
                  <c:v> 2020/01/11 09:30:00</c:v>
                </c:pt>
                <c:pt idx="999">
                  <c:v> 2020/01/11 09:45:00</c:v>
                </c:pt>
                <c:pt idx="1000">
                  <c:v> 2020/01/11 10:00:01</c:v>
                </c:pt>
                <c:pt idx="1001">
                  <c:v> 2020/01/11 10:15:00</c:v>
                </c:pt>
                <c:pt idx="1002">
                  <c:v> 2020/01/11 10:30:01</c:v>
                </c:pt>
                <c:pt idx="1003">
                  <c:v> 2020/01/11 10:45:00</c:v>
                </c:pt>
                <c:pt idx="1004">
                  <c:v> 2020/01/11 11:00:00</c:v>
                </c:pt>
                <c:pt idx="1005">
                  <c:v> 2020/01/11 11:15:00</c:v>
                </c:pt>
                <c:pt idx="1006">
                  <c:v> 2020/01/11 11:30:00</c:v>
                </c:pt>
                <c:pt idx="1007">
                  <c:v> 2020/01/11 11:45:00</c:v>
                </c:pt>
                <c:pt idx="1008">
                  <c:v> 2020/01/11 12:00:01</c:v>
                </c:pt>
                <c:pt idx="1009">
                  <c:v> 2020/01/11 12:15:01</c:v>
                </c:pt>
                <c:pt idx="1010">
                  <c:v> 2020/01/11 12:30:00</c:v>
                </c:pt>
                <c:pt idx="1011">
                  <c:v> 2020/01/11 12:45:00</c:v>
                </c:pt>
                <c:pt idx="1012">
                  <c:v> 2020/01/11 13:00:00</c:v>
                </c:pt>
                <c:pt idx="1013">
                  <c:v> 2020/01/11 13:15:00</c:v>
                </c:pt>
                <c:pt idx="1014">
                  <c:v> 2020/01/11 13:30:00</c:v>
                </c:pt>
                <c:pt idx="1015">
                  <c:v> 2020/01/11 13:45:00</c:v>
                </c:pt>
                <c:pt idx="1016">
                  <c:v> 2020/01/11 14:00:00</c:v>
                </c:pt>
                <c:pt idx="1017">
                  <c:v> 2020/01/11 14:15:00</c:v>
                </c:pt>
                <c:pt idx="1018">
                  <c:v> 2020/01/11 14:30:01</c:v>
                </c:pt>
                <c:pt idx="1019">
                  <c:v> 2020/01/11 14:45:00</c:v>
                </c:pt>
                <c:pt idx="1020">
                  <c:v> 2020/01/11 15:00:00</c:v>
                </c:pt>
                <c:pt idx="1021">
                  <c:v> 2020/01/11 15:15:00</c:v>
                </c:pt>
                <c:pt idx="1022">
                  <c:v> 2020/01/11 15:30:00</c:v>
                </c:pt>
                <c:pt idx="1023">
                  <c:v> 2020/01/11 15:45:00</c:v>
                </c:pt>
                <c:pt idx="1024">
                  <c:v> 2020/01/11 16:00:00</c:v>
                </c:pt>
                <c:pt idx="1025">
                  <c:v> 2020/01/11 16:15:00</c:v>
                </c:pt>
                <c:pt idx="1026">
                  <c:v> 2020/01/11 16:30:00</c:v>
                </c:pt>
                <c:pt idx="1027">
                  <c:v> 2020/01/11 16:45:00</c:v>
                </c:pt>
                <c:pt idx="1028">
                  <c:v> 2020/01/11 17:00:00</c:v>
                </c:pt>
                <c:pt idx="1029">
                  <c:v> 2020/01/11 17:15:00</c:v>
                </c:pt>
                <c:pt idx="1030">
                  <c:v> 2020/01/11 17:30:00</c:v>
                </c:pt>
                <c:pt idx="1031">
                  <c:v> 2020/01/11 17:45:00</c:v>
                </c:pt>
                <c:pt idx="1032">
                  <c:v> 2020/01/11 18:00:00</c:v>
                </c:pt>
                <c:pt idx="1033">
                  <c:v> 2020/01/11 18:15:00</c:v>
                </c:pt>
                <c:pt idx="1034">
                  <c:v> 2020/01/11 18:30:00</c:v>
                </c:pt>
                <c:pt idx="1035">
                  <c:v> 2020/01/11 18:45:00</c:v>
                </c:pt>
                <c:pt idx="1036">
                  <c:v> 2020/01/11 19:00:00</c:v>
                </c:pt>
                <c:pt idx="1037">
                  <c:v> 2020/01/11 19:15:00</c:v>
                </c:pt>
                <c:pt idx="1038">
                  <c:v> 2020/01/11 19:30:00</c:v>
                </c:pt>
                <c:pt idx="1039">
                  <c:v> 2020/01/11 19:45:00</c:v>
                </c:pt>
                <c:pt idx="1040">
                  <c:v> 2020/01/11 20:00:00</c:v>
                </c:pt>
                <c:pt idx="1041">
                  <c:v> 2020/01/11 20:15:00</c:v>
                </c:pt>
                <c:pt idx="1042">
                  <c:v> 2020/01/11 20:30:00</c:v>
                </c:pt>
                <c:pt idx="1043">
                  <c:v> 2020/01/11 20:45:00</c:v>
                </c:pt>
                <c:pt idx="1044">
                  <c:v> 2020/01/11 21:00:00</c:v>
                </c:pt>
                <c:pt idx="1045">
                  <c:v> 2020/01/11 21:15:00</c:v>
                </c:pt>
                <c:pt idx="1046">
                  <c:v> 2020/01/11 21:30:00</c:v>
                </c:pt>
                <c:pt idx="1047">
                  <c:v> 2020/01/11 21:45:00</c:v>
                </c:pt>
                <c:pt idx="1048">
                  <c:v> 2020/01/11 22:00:00</c:v>
                </c:pt>
                <c:pt idx="1049">
                  <c:v> 2020/01/11 22:15:00</c:v>
                </c:pt>
                <c:pt idx="1050">
                  <c:v> 2020/01/11 22:30:00</c:v>
                </c:pt>
                <c:pt idx="1051">
                  <c:v> 2020/01/11 22:45:00</c:v>
                </c:pt>
                <c:pt idx="1052">
                  <c:v> 2020/01/11 23:00:00</c:v>
                </c:pt>
                <c:pt idx="1053">
                  <c:v> 2020/01/11 23:15:00</c:v>
                </c:pt>
                <c:pt idx="1054">
                  <c:v> 2020/01/11 23:30:00</c:v>
                </c:pt>
                <c:pt idx="1055">
                  <c:v> 2020/01/11 23:45:00</c:v>
                </c:pt>
                <c:pt idx="1056">
                  <c:v> 2020/01/12 00:00:00</c:v>
                </c:pt>
                <c:pt idx="1057">
                  <c:v> 2020/01/12 00:15:00</c:v>
                </c:pt>
                <c:pt idx="1058">
                  <c:v> 2020/01/12 00:30:00</c:v>
                </c:pt>
                <c:pt idx="1059">
                  <c:v> 2020/01/12 00:45:00</c:v>
                </c:pt>
                <c:pt idx="1060">
                  <c:v> 2020/01/12 01:00:00</c:v>
                </c:pt>
                <c:pt idx="1061">
                  <c:v> 2020/01/12 01:15:00</c:v>
                </c:pt>
                <c:pt idx="1062">
                  <c:v> 2020/01/12 01:30:00</c:v>
                </c:pt>
                <c:pt idx="1063">
                  <c:v> 2020/01/12 01:45:00</c:v>
                </c:pt>
                <c:pt idx="1064">
                  <c:v> 2020/01/12 02:00:00</c:v>
                </c:pt>
                <c:pt idx="1065">
                  <c:v> 2020/01/12 02:15:01</c:v>
                </c:pt>
                <c:pt idx="1066">
                  <c:v> 2020/01/12 02:30:01</c:v>
                </c:pt>
                <c:pt idx="1067">
                  <c:v> 2020/01/12 02:45:01</c:v>
                </c:pt>
                <c:pt idx="1068">
                  <c:v> 2020/01/12 03:00:00</c:v>
                </c:pt>
                <c:pt idx="1069">
                  <c:v> 2020/01/12 03:15:01</c:v>
                </c:pt>
                <c:pt idx="1070">
                  <c:v> 2020/01/12 03:30:00</c:v>
                </c:pt>
                <c:pt idx="1071">
                  <c:v> 2020/01/12 03:45:28</c:v>
                </c:pt>
                <c:pt idx="1072">
                  <c:v> 2020/01/12 04:00:00</c:v>
                </c:pt>
                <c:pt idx="1073">
                  <c:v> 2020/01/12 04:15:00</c:v>
                </c:pt>
                <c:pt idx="1074">
                  <c:v> 2020/01/12 04:30:00</c:v>
                </c:pt>
                <c:pt idx="1075">
                  <c:v> 2020/01/12 04:45:00</c:v>
                </c:pt>
                <c:pt idx="1076">
                  <c:v> 2020/01/12 05:00:00</c:v>
                </c:pt>
                <c:pt idx="1077">
                  <c:v> 2020/01/12 05:15:00</c:v>
                </c:pt>
                <c:pt idx="1078">
                  <c:v> 2020/01/12 05:30:00</c:v>
                </c:pt>
                <c:pt idx="1079">
                  <c:v> 2020/01/12 05:45:00</c:v>
                </c:pt>
                <c:pt idx="1080">
                  <c:v> 2020/01/12 06:00:00</c:v>
                </c:pt>
                <c:pt idx="1081">
                  <c:v> 2020/01/12 06:15:01</c:v>
                </c:pt>
                <c:pt idx="1082">
                  <c:v> 2020/01/12 06:30:01</c:v>
                </c:pt>
                <c:pt idx="1083">
                  <c:v> 2020/01/12 06:45:00</c:v>
                </c:pt>
                <c:pt idx="1084">
                  <c:v> 2020/01/12 07:00:00</c:v>
                </c:pt>
                <c:pt idx="1085">
                  <c:v> 2020/01/12 07:15:00</c:v>
                </c:pt>
                <c:pt idx="1086">
                  <c:v> 2020/01/12 07:30:00</c:v>
                </c:pt>
                <c:pt idx="1087">
                  <c:v> 2020/01/12 07:45:01</c:v>
                </c:pt>
                <c:pt idx="1088">
                  <c:v> 2020/01/12 08:00:35</c:v>
                </c:pt>
                <c:pt idx="1089">
                  <c:v> 2020/01/12 08:15:00</c:v>
                </c:pt>
                <c:pt idx="1090">
                  <c:v> 2020/01/12 08:30:00</c:v>
                </c:pt>
                <c:pt idx="1091">
                  <c:v> 2020/01/12 08:46:34</c:v>
                </c:pt>
                <c:pt idx="1092">
                  <c:v> 2020/01/12 09:00:00</c:v>
                </c:pt>
                <c:pt idx="1093">
                  <c:v> 2020/01/12 09:15:01</c:v>
                </c:pt>
                <c:pt idx="1094">
                  <c:v> 2020/01/12 09:30:01</c:v>
                </c:pt>
                <c:pt idx="1095">
                  <c:v> 2020/01/12 09:45:01</c:v>
                </c:pt>
                <c:pt idx="1096">
                  <c:v> 2020/01/12 10:00:00</c:v>
                </c:pt>
                <c:pt idx="1097">
                  <c:v> 2020/01/12 10:15:00</c:v>
                </c:pt>
                <c:pt idx="1098">
                  <c:v> 2020/01/12 10:30:00</c:v>
                </c:pt>
                <c:pt idx="1099">
                  <c:v> 2020/01/12 10:45:01</c:v>
                </c:pt>
                <c:pt idx="1100">
                  <c:v> 2020/01/12 11:00:00</c:v>
                </c:pt>
                <c:pt idx="1101">
                  <c:v> 2020/01/12 11:15:00</c:v>
                </c:pt>
                <c:pt idx="1102">
                  <c:v> 2020/01/12 11:30:00</c:v>
                </c:pt>
                <c:pt idx="1103">
                  <c:v> 2020/01/12 11:45:00</c:v>
                </c:pt>
                <c:pt idx="1104">
                  <c:v> 2020/01/12 12:00:00</c:v>
                </c:pt>
                <c:pt idx="1105">
                  <c:v> 2020/01/12 12:15:01</c:v>
                </c:pt>
                <c:pt idx="1106">
                  <c:v> 2020/01/12 12:30:01</c:v>
                </c:pt>
                <c:pt idx="1107">
                  <c:v> 2020/01/12 12:45:00</c:v>
                </c:pt>
                <c:pt idx="1108">
                  <c:v> 2020/01/12 13:00:00</c:v>
                </c:pt>
                <c:pt idx="1109">
                  <c:v> 2020/01/12 13:15:01</c:v>
                </c:pt>
                <c:pt idx="1110">
                  <c:v> 2020/01/12 13:30:01</c:v>
                </c:pt>
                <c:pt idx="1111">
                  <c:v> 2020/01/12 13:45:00</c:v>
                </c:pt>
                <c:pt idx="1112">
                  <c:v> 2020/01/12 14:00:00</c:v>
                </c:pt>
                <c:pt idx="1113">
                  <c:v> 2020/01/12 14:15:00</c:v>
                </c:pt>
                <c:pt idx="1114">
                  <c:v> 2020/01/12 14:30:00</c:v>
                </c:pt>
                <c:pt idx="1115">
                  <c:v> 2020/01/12 14:45:00</c:v>
                </c:pt>
                <c:pt idx="1116">
                  <c:v> 2020/01/12 15:00:00</c:v>
                </c:pt>
                <c:pt idx="1117">
                  <c:v> 2020/01/12 15:15:00</c:v>
                </c:pt>
                <c:pt idx="1118">
                  <c:v> 2020/01/12 15:30:00</c:v>
                </c:pt>
                <c:pt idx="1119">
                  <c:v> 2020/01/12 15:45:00</c:v>
                </c:pt>
                <c:pt idx="1120">
                  <c:v> 2020/01/12 16:00:00</c:v>
                </c:pt>
                <c:pt idx="1121">
                  <c:v> 2020/01/12 16:15:01</c:v>
                </c:pt>
                <c:pt idx="1122">
                  <c:v> 2020/01/12 16:30:01</c:v>
                </c:pt>
                <c:pt idx="1123">
                  <c:v> 2020/01/12 16:45:00</c:v>
                </c:pt>
                <c:pt idx="1124">
                  <c:v> 2020/01/12 17:00:00</c:v>
                </c:pt>
                <c:pt idx="1125">
                  <c:v> 2020/01/12 17:15:00</c:v>
                </c:pt>
                <c:pt idx="1126">
                  <c:v> 2020/01/12 17:30:00</c:v>
                </c:pt>
                <c:pt idx="1127">
                  <c:v> 2020/01/12 17:45:01</c:v>
                </c:pt>
                <c:pt idx="1128">
                  <c:v> 2020/01/12 18:00:01</c:v>
                </c:pt>
                <c:pt idx="1129">
                  <c:v> 2020/01/12 18:15:00</c:v>
                </c:pt>
                <c:pt idx="1130">
                  <c:v> 2020/01/12 18:30:00</c:v>
                </c:pt>
                <c:pt idx="1131">
                  <c:v> 2020/01/12 18:45:00</c:v>
                </c:pt>
                <c:pt idx="1132">
                  <c:v> 2020/01/12 19:00:00</c:v>
                </c:pt>
                <c:pt idx="1133">
                  <c:v> 2020/01/12 19:15:01</c:v>
                </c:pt>
                <c:pt idx="1134">
                  <c:v> 2020/01/12 19:30:01</c:v>
                </c:pt>
                <c:pt idx="1135">
                  <c:v> 2020/01/12 19:45:00</c:v>
                </c:pt>
                <c:pt idx="1136">
                  <c:v> 2020/01/12 20:00:00</c:v>
                </c:pt>
                <c:pt idx="1137">
                  <c:v> 2020/01/12 20:15:00</c:v>
                </c:pt>
                <c:pt idx="1138">
                  <c:v> 2020/01/12 20:30:00</c:v>
                </c:pt>
                <c:pt idx="1139">
                  <c:v> 2020/01/12 20:45:00</c:v>
                </c:pt>
                <c:pt idx="1140">
                  <c:v> 2020/01/12 21:00:00</c:v>
                </c:pt>
                <c:pt idx="1141">
                  <c:v> 2020/01/12 21:15:00</c:v>
                </c:pt>
                <c:pt idx="1142">
                  <c:v> 2020/01/12 21:30:00</c:v>
                </c:pt>
                <c:pt idx="1143">
                  <c:v> 2020/01/12 21:45:00</c:v>
                </c:pt>
                <c:pt idx="1144">
                  <c:v> 2020/01/12 22:00:00</c:v>
                </c:pt>
                <c:pt idx="1145">
                  <c:v> 2020/01/12 22:15:00</c:v>
                </c:pt>
                <c:pt idx="1146">
                  <c:v> 2020/01/12 22:30:00</c:v>
                </c:pt>
                <c:pt idx="1147">
                  <c:v> 2020/01/12 22:45:00</c:v>
                </c:pt>
                <c:pt idx="1148">
                  <c:v> 2020/01/12 23:00:00</c:v>
                </c:pt>
                <c:pt idx="1149">
                  <c:v> 2020/01/12 23:15:00</c:v>
                </c:pt>
                <c:pt idx="1150">
                  <c:v> 2020/01/12 23:30:00</c:v>
                </c:pt>
                <c:pt idx="1151">
                  <c:v> 2020/01/12 23:45:00</c:v>
                </c:pt>
                <c:pt idx="1152">
                  <c:v> 2020/01/13 00:00:00</c:v>
                </c:pt>
                <c:pt idx="1153">
                  <c:v> 2020/01/13 00:15:00</c:v>
                </c:pt>
                <c:pt idx="1154">
                  <c:v> 2020/01/13 00:30:00</c:v>
                </c:pt>
                <c:pt idx="1155">
                  <c:v> 2020/01/13 00:45:00</c:v>
                </c:pt>
                <c:pt idx="1156">
                  <c:v> 2020/01/13 01:00:00</c:v>
                </c:pt>
                <c:pt idx="1157">
                  <c:v> 2020/01/13 01:15:00</c:v>
                </c:pt>
                <c:pt idx="1158">
                  <c:v> 2020/01/13 01:30:00</c:v>
                </c:pt>
                <c:pt idx="1159">
                  <c:v> 2020/01/13 01:45:00</c:v>
                </c:pt>
                <c:pt idx="1160">
                  <c:v> 2020/01/13 02:00:00</c:v>
                </c:pt>
                <c:pt idx="1161">
                  <c:v> 2020/01/13 02:15:00</c:v>
                </c:pt>
                <c:pt idx="1162">
                  <c:v> 2020/01/13 02:30:01</c:v>
                </c:pt>
                <c:pt idx="1163">
                  <c:v> 2020/01/13 02:45:01</c:v>
                </c:pt>
                <c:pt idx="1164">
                  <c:v> 2020/01/13 03:00:01</c:v>
                </c:pt>
                <c:pt idx="1165">
                  <c:v> 2020/01/13 03:15:01</c:v>
                </c:pt>
                <c:pt idx="1166">
                  <c:v> 2020/01/13 03:30:01</c:v>
                </c:pt>
                <c:pt idx="1167">
                  <c:v> 2020/01/13 03:45:01</c:v>
                </c:pt>
                <c:pt idx="1168">
                  <c:v> 2020/01/13 04:00:01</c:v>
                </c:pt>
                <c:pt idx="1169">
                  <c:v> 2020/01/13 04:15:00</c:v>
                </c:pt>
                <c:pt idx="1170">
                  <c:v> 2020/01/13 04:30:00</c:v>
                </c:pt>
                <c:pt idx="1171">
                  <c:v> 2020/01/13 04:45:00</c:v>
                </c:pt>
                <c:pt idx="1172">
                  <c:v> 2020/01/13 05:00:00</c:v>
                </c:pt>
                <c:pt idx="1173">
                  <c:v> 2020/01/13 05:15:00</c:v>
                </c:pt>
                <c:pt idx="1174">
                  <c:v> 2020/01/13 05:30:00</c:v>
                </c:pt>
                <c:pt idx="1175">
                  <c:v> 2020/01/13 05:45:00</c:v>
                </c:pt>
                <c:pt idx="1176">
                  <c:v> 2020/01/13 06:00:00</c:v>
                </c:pt>
                <c:pt idx="1177">
                  <c:v> 2020/01/13 06:15:00</c:v>
                </c:pt>
                <c:pt idx="1178">
                  <c:v> 2020/01/13 06:30:00</c:v>
                </c:pt>
                <c:pt idx="1179">
                  <c:v> 2020/01/13 06:45:00</c:v>
                </c:pt>
                <c:pt idx="1180">
                  <c:v> 2020/01/13 07:00:00</c:v>
                </c:pt>
                <c:pt idx="1181">
                  <c:v> 2020/01/13 07:15:00</c:v>
                </c:pt>
                <c:pt idx="1182">
                  <c:v> 2020/01/13 07:30:00</c:v>
                </c:pt>
                <c:pt idx="1183">
                  <c:v> 2020/01/13 07:45:00</c:v>
                </c:pt>
                <c:pt idx="1184">
                  <c:v> 2020/01/13 08:00:53</c:v>
                </c:pt>
                <c:pt idx="1185">
                  <c:v> 2020/01/13 08:15:00</c:v>
                </c:pt>
                <c:pt idx="1186">
                  <c:v> 2020/01/13 08:30:00</c:v>
                </c:pt>
                <c:pt idx="1187">
                  <c:v> 2020/01/13 08:45:01</c:v>
                </c:pt>
                <c:pt idx="1188">
                  <c:v> 2020/01/13 09:00:01</c:v>
                </c:pt>
                <c:pt idx="1189">
                  <c:v> 2020/01/13 09:15:01</c:v>
                </c:pt>
                <c:pt idx="1190">
                  <c:v> 2020/01/13 09:30:00</c:v>
                </c:pt>
                <c:pt idx="1191">
                  <c:v> 2020/01/13 09:45:00</c:v>
                </c:pt>
                <c:pt idx="1192">
                  <c:v> 2020/01/13 10:00:00</c:v>
                </c:pt>
                <c:pt idx="1193">
                  <c:v> 2020/01/13 10:15:00</c:v>
                </c:pt>
                <c:pt idx="1194">
                  <c:v> 2020/01/13 10:30:15</c:v>
                </c:pt>
                <c:pt idx="1195">
                  <c:v> 2020/01/13 10:45:00</c:v>
                </c:pt>
                <c:pt idx="1196">
                  <c:v> 2020/01/13 11:00:00</c:v>
                </c:pt>
                <c:pt idx="1197">
                  <c:v> 2020/01/13 11:15:01</c:v>
                </c:pt>
                <c:pt idx="1198">
                  <c:v> 2020/01/13 11:30:00</c:v>
                </c:pt>
                <c:pt idx="1199">
                  <c:v> 2020/01/13 11:45:00</c:v>
                </c:pt>
                <c:pt idx="1200">
                  <c:v> 2020/01/13 12:00:00</c:v>
                </c:pt>
                <c:pt idx="1201">
                  <c:v> 2020/01/13 12:15:00</c:v>
                </c:pt>
                <c:pt idx="1202">
                  <c:v> 2020/01/13 12:30:00</c:v>
                </c:pt>
                <c:pt idx="1203">
                  <c:v> 2020/01/13 12:45:00</c:v>
                </c:pt>
                <c:pt idx="1204">
                  <c:v> 2020/01/13 13:00:00</c:v>
                </c:pt>
                <c:pt idx="1205">
                  <c:v> 2020/01/13 13:15:01</c:v>
                </c:pt>
                <c:pt idx="1206">
                  <c:v> 2020/01/13 13:30:01</c:v>
                </c:pt>
                <c:pt idx="1207">
                  <c:v> 2020/01/13 13:45:00</c:v>
                </c:pt>
                <c:pt idx="1208">
                  <c:v> 2020/01/13 14:00:00</c:v>
                </c:pt>
                <c:pt idx="1209">
                  <c:v> 2020/01/13 14:15:00</c:v>
                </c:pt>
                <c:pt idx="1210">
                  <c:v> 2020/01/13 14:30:00</c:v>
                </c:pt>
                <c:pt idx="1211">
                  <c:v> 2020/01/13 14:45:00</c:v>
                </c:pt>
                <c:pt idx="1212">
                  <c:v> 2020/01/13 15:00:00</c:v>
                </c:pt>
                <c:pt idx="1213">
                  <c:v> 2020/01/13 15:15:00</c:v>
                </c:pt>
                <c:pt idx="1214">
                  <c:v> 2020/01/13 15:30:01</c:v>
                </c:pt>
                <c:pt idx="1215">
                  <c:v> 2020/01/13 15:45:00</c:v>
                </c:pt>
                <c:pt idx="1216">
                  <c:v> 2020/01/13 16:00:01</c:v>
                </c:pt>
                <c:pt idx="1217">
                  <c:v> 2020/01/13 16:15:00</c:v>
                </c:pt>
                <c:pt idx="1218">
                  <c:v> 2020/01/13 16:30:00</c:v>
                </c:pt>
                <c:pt idx="1219">
                  <c:v> 2020/01/13 16:45:00</c:v>
                </c:pt>
                <c:pt idx="1220">
                  <c:v> 2020/01/13 17:00:00</c:v>
                </c:pt>
                <c:pt idx="1221">
                  <c:v> 2020/01/13 17:15:00</c:v>
                </c:pt>
                <c:pt idx="1222">
                  <c:v> 2020/01/13 17:30:00</c:v>
                </c:pt>
                <c:pt idx="1223">
                  <c:v> 2020/01/13 17:45:00</c:v>
                </c:pt>
                <c:pt idx="1224">
                  <c:v> 2020/01/13 18:00:00</c:v>
                </c:pt>
                <c:pt idx="1225">
                  <c:v> 2020/01/13 18:15:01</c:v>
                </c:pt>
                <c:pt idx="1226">
                  <c:v> 2020/01/13 18:30:00</c:v>
                </c:pt>
                <c:pt idx="1227">
                  <c:v> 2020/01/13 18:45:00</c:v>
                </c:pt>
                <c:pt idx="1228">
                  <c:v> 2020/01/13 19:00:00</c:v>
                </c:pt>
                <c:pt idx="1229">
                  <c:v> 2020/01/13 19:15:00</c:v>
                </c:pt>
                <c:pt idx="1230">
                  <c:v> 2020/01/13 19:30:00</c:v>
                </c:pt>
                <c:pt idx="1231">
                  <c:v> 2020/01/13 19:45:00</c:v>
                </c:pt>
                <c:pt idx="1232">
                  <c:v> 2020/01/13 20:00:00</c:v>
                </c:pt>
                <c:pt idx="1233">
                  <c:v> 2020/01/13 20:15:00</c:v>
                </c:pt>
                <c:pt idx="1234">
                  <c:v> 2020/01/13 20:30:00</c:v>
                </c:pt>
                <c:pt idx="1235">
                  <c:v> 2020/01/13 20:45:00</c:v>
                </c:pt>
                <c:pt idx="1236">
                  <c:v> 2020/01/13 21:00:03</c:v>
                </c:pt>
                <c:pt idx="1237">
                  <c:v> 2020/01/13 21:15:00</c:v>
                </c:pt>
                <c:pt idx="1238">
                  <c:v> 2020/01/13 21:30:00</c:v>
                </c:pt>
                <c:pt idx="1239">
                  <c:v> 2020/01/13 21:45:00</c:v>
                </c:pt>
                <c:pt idx="1240">
                  <c:v> 2020/01/13 22:00:00</c:v>
                </c:pt>
                <c:pt idx="1241">
                  <c:v> 2020/01/13 22:15:00</c:v>
                </c:pt>
                <c:pt idx="1242">
                  <c:v> 2020/01/13 22:30:00</c:v>
                </c:pt>
                <c:pt idx="1243">
                  <c:v> 2020/01/13 22:45:00</c:v>
                </c:pt>
                <c:pt idx="1244">
                  <c:v> 2020/01/13 23:00:00</c:v>
                </c:pt>
                <c:pt idx="1245">
                  <c:v> 2020/01/13 23:15:00</c:v>
                </c:pt>
                <c:pt idx="1246">
                  <c:v> 2020/01/13 23:30:11</c:v>
                </c:pt>
                <c:pt idx="1247">
                  <c:v> 2020/01/13 23:45:00</c:v>
                </c:pt>
                <c:pt idx="1248">
                  <c:v> 2020/01/14 00:00:01</c:v>
                </c:pt>
                <c:pt idx="1249">
                  <c:v> 2020/01/14 00:15:01</c:v>
                </c:pt>
                <c:pt idx="1250">
                  <c:v> 2020/01/14 00:30:00</c:v>
                </c:pt>
                <c:pt idx="1251">
                  <c:v> 2020/01/14 00:45:00</c:v>
                </c:pt>
                <c:pt idx="1252">
                  <c:v> 2020/01/14 01:00:00</c:v>
                </c:pt>
                <c:pt idx="1253">
                  <c:v> 2020/01/14 01:15:00</c:v>
                </c:pt>
                <c:pt idx="1254">
                  <c:v> 2020/01/14 01:30:00</c:v>
                </c:pt>
                <c:pt idx="1255">
                  <c:v> 2020/01/14 01:45:00</c:v>
                </c:pt>
                <c:pt idx="1256">
                  <c:v> 2020/01/14 02:00:00</c:v>
                </c:pt>
                <c:pt idx="1257">
                  <c:v> 2020/01/14 02:15:00</c:v>
                </c:pt>
                <c:pt idx="1258">
                  <c:v> 2020/01/14 02:30:00</c:v>
                </c:pt>
                <c:pt idx="1259">
                  <c:v> 2020/01/14 02:45:01</c:v>
                </c:pt>
                <c:pt idx="1260">
                  <c:v> 2020/01/14 03:00:00</c:v>
                </c:pt>
                <c:pt idx="1261">
                  <c:v> 2020/01/14 03:15:00</c:v>
                </c:pt>
                <c:pt idx="1262">
                  <c:v> 2020/01/14 03:30:00</c:v>
                </c:pt>
                <c:pt idx="1263">
                  <c:v> 2020/01/14 03:45:25</c:v>
                </c:pt>
                <c:pt idx="1264">
                  <c:v> 2020/01/14 04:00:00</c:v>
                </c:pt>
                <c:pt idx="1265">
                  <c:v> 2020/01/14 04:15:00</c:v>
                </c:pt>
                <c:pt idx="1266">
                  <c:v> 2020/01/14 04:30:00</c:v>
                </c:pt>
                <c:pt idx="1267">
                  <c:v> 2020/01/14 04:45:00</c:v>
                </c:pt>
                <c:pt idx="1268">
                  <c:v> 2020/01/14 05:00:00</c:v>
                </c:pt>
                <c:pt idx="1269">
                  <c:v> 2020/01/14 05:15:00</c:v>
                </c:pt>
                <c:pt idx="1270">
                  <c:v> 2020/01/14 05:30:00</c:v>
                </c:pt>
                <c:pt idx="1271">
                  <c:v> 2020/01/14 05:45:00</c:v>
                </c:pt>
                <c:pt idx="1272">
                  <c:v> 2020/01/14 06:00:00</c:v>
                </c:pt>
                <c:pt idx="1273">
                  <c:v> 2020/01/14 06:15:00</c:v>
                </c:pt>
                <c:pt idx="1274">
                  <c:v> 2020/01/14 06:30:00</c:v>
                </c:pt>
                <c:pt idx="1275">
                  <c:v> 2020/01/14 06:45:00</c:v>
                </c:pt>
                <c:pt idx="1276">
                  <c:v> 2020/01/14 07:00:00</c:v>
                </c:pt>
                <c:pt idx="1277">
                  <c:v> 2020/01/14 07:15:00</c:v>
                </c:pt>
                <c:pt idx="1278">
                  <c:v> 2020/01/14 07:30:00</c:v>
                </c:pt>
                <c:pt idx="1279">
                  <c:v> 2020/01/14 07:45:00</c:v>
                </c:pt>
                <c:pt idx="1280">
                  <c:v> 2020/01/14 08:00:37</c:v>
                </c:pt>
                <c:pt idx="1281">
                  <c:v> 2020/01/14 08:16:35</c:v>
                </c:pt>
                <c:pt idx="1282">
                  <c:v> 2020/01/14 08:30:00</c:v>
                </c:pt>
                <c:pt idx="1283">
                  <c:v> 2020/01/14 08:45:00</c:v>
                </c:pt>
                <c:pt idx="1284">
                  <c:v> 2020/01/14 09:00:00</c:v>
                </c:pt>
                <c:pt idx="1285">
                  <c:v> 2020/01/14 09:15:00</c:v>
                </c:pt>
                <c:pt idx="1286">
                  <c:v> 2020/01/14 09:30:01</c:v>
                </c:pt>
                <c:pt idx="1287">
                  <c:v> 2020/01/14 09:45:00</c:v>
                </c:pt>
                <c:pt idx="1288">
                  <c:v> 2020/01/14 10:00:00</c:v>
                </c:pt>
                <c:pt idx="1289">
                  <c:v> 2020/01/14 10:15:00</c:v>
                </c:pt>
                <c:pt idx="1290">
                  <c:v> 2020/01/14 10:30:01</c:v>
                </c:pt>
                <c:pt idx="1291">
                  <c:v> 2020/01/14 10:45:00</c:v>
                </c:pt>
                <c:pt idx="1292">
                  <c:v> 2020/01/14 11:00:00</c:v>
                </c:pt>
                <c:pt idx="1293">
                  <c:v> 2020/01/14 11:15:00</c:v>
                </c:pt>
                <c:pt idx="1294">
                  <c:v> 2020/01/14 11:30:00</c:v>
                </c:pt>
                <c:pt idx="1295">
                  <c:v> 2020/01/14 11:45:00</c:v>
                </c:pt>
                <c:pt idx="1296">
                  <c:v> 2020/01/14 12:00:00</c:v>
                </c:pt>
                <c:pt idx="1297">
                  <c:v> 2020/01/14 12:15:00</c:v>
                </c:pt>
                <c:pt idx="1298">
                  <c:v> 2020/01/14 12:30:01</c:v>
                </c:pt>
                <c:pt idx="1299">
                  <c:v> 2020/01/14 12:45:00</c:v>
                </c:pt>
                <c:pt idx="1300">
                  <c:v> 2020/01/14 13:00:00</c:v>
                </c:pt>
                <c:pt idx="1301">
                  <c:v> 2020/01/14 13:15:00</c:v>
                </c:pt>
                <c:pt idx="1302">
                  <c:v> 2020/01/14 13:30:00</c:v>
                </c:pt>
                <c:pt idx="1303">
                  <c:v> 2020/01/14 13:45:00</c:v>
                </c:pt>
                <c:pt idx="1304">
                  <c:v> 2020/01/14 14:00:05</c:v>
                </c:pt>
                <c:pt idx="1305">
                  <c:v> 2020/01/14 14:15:00</c:v>
                </c:pt>
                <c:pt idx="1306">
                  <c:v> 2020/01/14 14:30:00</c:v>
                </c:pt>
                <c:pt idx="1307">
                  <c:v> 2020/01/14 14:45:00</c:v>
                </c:pt>
                <c:pt idx="1308">
                  <c:v> 2020/01/14 15:00:00</c:v>
                </c:pt>
                <c:pt idx="1309">
                  <c:v> 2020/01/14 15:15:00</c:v>
                </c:pt>
                <c:pt idx="1310">
                  <c:v> 2020/01/14 15:30:00</c:v>
                </c:pt>
                <c:pt idx="1311">
                  <c:v> 2020/01/14 15:45:00</c:v>
                </c:pt>
                <c:pt idx="1312">
                  <c:v> 2020/01/14 16:00:00</c:v>
                </c:pt>
                <c:pt idx="1313">
                  <c:v> 2020/01/14 16:15:00</c:v>
                </c:pt>
                <c:pt idx="1314">
                  <c:v> 2020/01/14 16:30:00</c:v>
                </c:pt>
                <c:pt idx="1315">
                  <c:v> 2020/01/14 16:45:00</c:v>
                </c:pt>
                <c:pt idx="1316">
                  <c:v> 2020/01/14 17:00:00</c:v>
                </c:pt>
                <c:pt idx="1317">
                  <c:v> 2020/01/14 17:15:01</c:v>
                </c:pt>
                <c:pt idx="1318">
                  <c:v> 2020/01/14 17:30:00</c:v>
                </c:pt>
                <c:pt idx="1319">
                  <c:v> 2020/01/14 17:45:00</c:v>
                </c:pt>
                <c:pt idx="1320">
                  <c:v> 2020/01/14 18:00:00</c:v>
                </c:pt>
                <c:pt idx="1321">
                  <c:v> 2020/01/14 18:15:01</c:v>
                </c:pt>
                <c:pt idx="1322">
                  <c:v> 2020/01/14 18:30:00</c:v>
                </c:pt>
                <c:pt idx="1323">
                  <c:v> 2020/01/14 18:45:01</c:v>
                </c:pt>
                <c:pt idx="1324">
                  <c:v> 2020/01/14 19:00:00</c:v>
                </c:pt>
                <c:pt idx="1325">
                  <c:v> 2020/01/14 19:15:00</c:v>
                </c:pt>
                <c:pt idx="1326">
                  <c:v> 2020/01/14 19:30:00</c:v>
                </c:pt>
                <c:pt idx="1327">
                  <c:v> 2020/01/14 19:45:00</c:v>
                </c:pt>
                <c:pt idx="1328">
                  <c:v> 2020/01/14 20:00:00</c:v>
                </c:pt>
                <c:pt idx="1329">
                  <c:v> 2020/01/14 20:15:00</c:v>
                </c:pt>
                <c:pt idx="1330">
                  <c:v> 2020/01/14 20:30:00</c:v>
                </c:pt>
                <c:pt idx="1331">
                  <c:v> 2020/01/14 20:45:01</c:v>
                </c:pt>
                <c:pt idx="1332">
                  <c:v> 2020/01/14 21:00:00</c:v>
                </c:pt>
                <c:pt idx="1333">
                  <c:v> 2020/01/14 21:15:00</c:v>
                </c:pt>
                <c:pt idx="1334">
                  <c:v> 2020/01/14 21:30:01</c:v>
                </c:pt>
                <c:pt idx="1335">
                  <c:v> 2020/01/14 21:45:00</c:v>
                </c:pt>
                <c:pt idx="1336">
                  <c:v> 2020/01/14 22:00:00</c:v>
                </c:pt>
                <c:pt idx="1337">
                  <c:v> 2020/01/14 22:15:01</c:v>
                </c:pt>
                <c:pt idx="1338">
                  <c:v> 2020/01/14 22:30:00</c:v>
                </c:pt>
                <c:pt idx="1339">
                  <c:v> 2020/01/14 22:45:00</c:v>
                </c:pt>
                <c:pt idx="1340">
                  <c:v> 2020/01/14 23:00:00</c:v>
                </c:pt>
                <c:pt idx="1341">
                  <c:v> 2020/01/14 23:15:00</c:v>
                </c:pt>
                <c:pt idx="1342">
                  <c:v> 2020/01/14 23:30:00</c:v>
                </c:pt>
                <c:pt idx="1343">
                  <c:v> 2020/01/14 23:45:00</c:v>
                </c:pt>
                <c:pt idx="1344">
                  <c:v> 2020/01/15 00:00:01</c:v>
                </c:pt>
                <c:pt idx="1345">
                  <c:v> 2020/01/15 00:15:01</c:v>
                </c:pt>
                <c:pt idx="1346">
                  <c:v> 2020/01/15 00:30:00</c:v>
                </c:pt>
                <c:pt idx="1347">
                  <c:v> 2020/01/15 00:45:00</c:v>
                </c:pt>
                <c:pt idx="1348">
                  <c:v> 2020/01/15 01:00:00</c:v>
                </c:pt>
                <c:pt idx="1349">
                  <c:v> 2020/01/15 01:15:00</c:v>
                </c:pt>
                <c:pt idx="1350">
                  <c:v> 2020/01/15 01:30:00</c:v>
                </c:pt>
                <c:pt idx="1351">
                  <c:v> 2020/01/15 01:45:00</c:v>
                </c:pt>
                <c:pt idx="1352">
                  <c:v> 2020/01/15 02:00:00</c:v>
                </c:pt>
                <c:pt idx="1353">
                  <c:v> 2020/01/15 02:15:00</c:v>
                </c:pt>
                <c:pt idx="1354">
                  <c:v> 2020/01/15 02:30:00</c:v>
                </c:pt>
                <c:pt idx="1355">
                  <c:v> 2020/01/15 02:45:00</c:v>
                </c:pt>
                <c:pt idx="1356">
                  <c:v> 2020/01/15 03:00:00</c:v>
                </c:pt>
                <c:pt idx="1357">
                  <c:v> 2020/01/15 03:15:00</c:v>
                </c:pt>
                <c:pt idx="1358">
                  <c:v> 2020/01/15 03:30:00</c:v>
                </c:pt>
                <c:pt idx="1359">
                  <c:v> 2020/01/15 03:45:00</c:v>
                </c:pt>
                <c:pt idx="1360">
                  <c:v> 2020/01/15 04:00:00</c:v>
                </c:pt>
                <c:pt idx="1361">
                  <c:v> 2020/01/15 04:15:01</c:v>
                </c:pt>
                <c:pt idx="1362">
                  <c:v> 2020/01/15 04:30:00</c:v>
                </c:pt>
                <c:pt idx="1363">
                  <c:v> 2020/01/15 04:45:00</c:v>
                </c:pt>
                <c:pt idx="1364">
                  <c:v> 2020/01/15 05:00:00</c:v>
                </c:pt>
                <c:pt idx="1365">
                  <c:v> 2020/01/15 05:15:00</c:v>
                </c:pt>
                <c:pt idx="1366">
                  <c:v> 2020/01/15 05:30:01</c:v>
                </c:pt>
                <c:pt idx="1367">
                  <c:v> 2020/01/15 05:45:00</c:v>
                </c:pt>
                <c:pt idx="1368">
                  <c:v> 2020/01/15 06:00:00</c:v>
                </c:pt>
                <c:pt idx="1369">
                  <c:v> 2020/01/15 06:15:00</c:v>
                </c:pt>
                <c:pt idx="1370">
                  <c:v> 2020/01/15 06:30:00</c:v>
                </c:pt>
                <c:pt idx="1371">
                  <c:v> 2020/01/15 06:45:00</c:v>
                </c:pt>
                <c:pt idx="1372">
                  <c:v> 2020/01/15 07:00:00</c:v>
                </c:pt>
                <c:pt idx="1373">
                  <c:v> 2020/01/15 07:15:00</c:v>
                </c:pt>
                <c:pt idx="1374">
                  <c:v> 2020/01/15 07:30:00</c:v>
                </c:pt>
                <c:pt idx="1375">
                  <c:v> 2020/01/15 07:45:00</c:v>
                </c:pt>
                <c:pt idx="1376">
                  <c:v> 2020/01/15 08:00:37</c:v>
                </c:pt>
                <c:pt idx="1377">
                  <c:v> 2020/01/15 08:15:00</c:v>
                </c:pt>
                <c:pt idx="1378">
                  <c:v> 2020/01/15 08:30:57</c:v>
                </c:pt>
                <c:pt idx="1379">
                  <c:v> 2020/01/15 08:45:00</c:v>
                </c:pt>
                <c:pt idx="1380">
                  <c:v> 2020/01/15 09:00:00</c:v>
                </c:pt>
                <c:pt idx="1381">
                  <c:v> 2020/01/15 09:15:00</c:v>
                </c:pt>
                <c:pt idx="1382">
                  <c:v> 2020/01/15 09:30:00</c:v>
                </c:pt>
                <c:pt idx="1383">
                  <c:v> 2020/01/15 09:45:00</c:v>
                </c:pt>
                <c:pt idx="1384">
                  <c:v> 2020/01/15 10:00:00</c:v>
                </c:pt>
                <c:pt idx="1385">
                  <c:v> 2020/01/15 10:15:00</c:v>
                </c:pt>
                <c:pt idx="1386">
                  <c:v> 2020/01/15 10:30:00</c:v>
                </c:pt>
                <c:pt idx="1387">
                  <c:v> 2020/01/15 10:45:00</c:v>
                </c:pt>
                <c:pt idx="1388">
                  <c:v> 2020/01/15 11:00:00</c:v>
                </c:pt>
                <c:pt idx="1389">
                  <c:v> 2020/01/15 11:15:01</c:v>
                </c:pt>
                <c:pt idx="1390">
                  <c:v> 2020/01/15 11:30:00</c:v>
                </c:pt>
                <c:pt idx="1391">
                  <c:v> 2020/01/15 11:45:00</c:v>
                </c:pt>
                <c:pt idx="1392">
                  <c:v> 2020/01/15 12:00:00</c:v>
                </c:pt>
                <c:pt idx="1393">
                  <c:v> 2020/01/15 12:15:00</c:v>
                </c:pt>
                <c:pt idx="1394">
                  <c:v> 2020/01/15 12:30:00</c:v>
                </c:pt>
                <c:pt idx="1395">
                  <c:v> 2020/01/15 12:45:00</c:v>
                </c:pt>
                <c:pt idx="1396">
                  <c:v> 2020/01/15 13:00:00</c:v>
                </c:pt>
                <c:pt idx="1397">
                  <c:v> 2020/01/15 13:15:00</c:v>
                </c:pt>
                <c:pt idx="1398">
                  <c:v> 2020/01/15 13:30:00</c:v>
                </c:pt>
                <c:pt idx="1399">
                  <c:v> 2020/01/15 13:45:00</c:v>
                </c:pt>
                <c:pt idx="1400">
                  <c:v> 2020/01/15 14:00:01</c:v>
                </c:pt>
                <c:pt idx="1401">
                  <c:v> 2020/01/15 14:15:00</c:v>
                </c:pt>
                <c:pt idx="1402">
                  <c:v> 2020/01/15 14:30:00</c:v>
                </c:pt>
                <c:pt idx="1403">
                  <c:v> 2020/01/15 14:45:00</c:v>
                </c:pt>
                <c:pt idx="1404">
                  <c:v> 2020/01/15 15:00:00</c:v>
                </c:pt>
                <c:pt idx="1405">
                  <c:v> 2020/01/15 15:15:00</c:v>
                </c:pt>
                <c:pt idx="1406">
                  <c:v> 2020/01/15 15:30:00</c:v>
                </c:pt>
                <c:pt idx="1407">
                  <c:v> 2020/01/15 15:45:00</c:v>
                </c:pt>
                <c:pt idx="1408">
                  <c:v> 2020/01/15 16:00:00</c:v>
                </c:pt>
                <c:pt idx="1409">
                  <c:v> 2020/01/15 16:15:00</c:v>
                </c:pt>
                <c:pt idx="1410">
                  <c:v> 2020/01/15 16:30:00</c:v>
                </c:pt>
                <c:pt idx="1411">
                  <c:v> 2020/01/15 16:45:00</c:v>
                </c:pt>
                <c:pt idx="1412">
                  <c:v> 2020/01/15 17:00:00</c:v>
                </c:pt>
                <c:pt idx="1413">
                  <c:v> 2020/01/15 17:15:00</c:v>
                </c:pt>
                <c:pt idx="1414">
                  <c:v> 2020/01/15 17:30:00</c:v>
                </c:pt>
                <c:pt idx="1415">
                  <c:v> 2020/01/15 17:45:00</c:v>
                </c:pt>
                <c:pt idx="1416">
                  <c:v> 2020/01/15 18:00:00</c:v>
                </c:pt>
                <c:pt idx="1417">
                  <c:v> 2020/01/15 18:15:00</c:v>
                </c:pt>
                <c:pt idx="1418">
                  <c:v> 2020/01/15 18:30:00</c:v>
                </c:pt>
                <c:pt idx="1419">
                  <c:v> 2020/01/15 18:45:01</c:v>
                </c:pt>
                <c:pt idx="1420">
                  <c:v> 2020/01/15 19:00:00</c:v>
                </c:pt>
                <c:pt idx="1421">
                  <c:v> 2020/01/15 19:15:00</c:v>
                </c:pt>
                <c:pt idx="1422">
                  <c:v> 2020/01/15 19:30:00</c:v>
                </c:pt>
                <c:pt idx="1423">
                  <c:v> 2020/01/15 19:45:00</c:v>
                </c:pt>
                <c:pt idx="1424">
                  <c:v> 2020/01/15 20:00:00</c:v>
                </c:pt>
                <c:pt idx="1425">
                  <c:v> 2020/01/15 20:15:00</c:v>
                </c:pt>
                <c:pt idx="1426">
                  <c:v> 2020/01/15 20:30:00</c:v>
                </c:pt>
                <c:pt idx="1427">
                  <c:v> 2020/01/15 20:45:01</c:v>
                </c:pt>
                <c:pt idx="1428">
                  <c:v> 2020/01/15 21:00:00</c:v>
                </c:pt>
                <c:pt idx="1429">
                  <c:v> 2020/01/15 21:15:00</c:v>
                </c:pt>
                <c:pt idx="1430">
                  <c:v> 2020/01/15 21:30:00</c:v>
                </c:pt>
                <c:pt idx="1431">
                  <c:v> 2020/01/15 21:45:00</c:v>
                </c:pt>
                <c:pt idx="1432">
                  <c:v> 2020/01/15 22:00:00</c:v>
                </c:pt>
                <c:pt idx="1433">
                  <c:v> 2020/01/15 22:15:00</c:v>
                </c:pt>
                <c:pt idx="1434">
                  <c:v> 2020/01/15 22:30:00</c:v>
                </c:pt>
                <c:pt idx="1435">
                  <c:v> 2020/01/15 22:45:00</c:v>
                </c:pt>
                <c:pt idx="1436">
                  <c:v> 2020/01/15 23:00:00</c:v>
                </c:pt>
                <c:pt idx="1437">
                  <c:v> 2020/01/15 23:15:00</c:v>
                </c:pt>
                <c:pt idx="1438">
                  <c:v> 2020/01/15 23:30:00</c:v>
                </c:pt>
                <c:pt idx="1439">
                  <c:v> 2020/01/15 23:45:00</c:v>
                </c:pt>
                <c:pt idx="1440">
                  <c:v> 2020/01/16 00:00:00</c:v>
                </c:pt>
                <c:pt idx="1441">
                  <c:v> 2020/01/16 00:15:00</c:v>
                </c:pt>
                <c:pt idx="1442">
                  <c:v> 2020/01/16 00:30:00</c:v>
                </c:pt>
                <c:pt idx="1443">
                  <c:v> 2020/01/16 00:45:00</c:v>
                </c:pt>
                <c:pt idx="1444">
                  <c:v> 2020/01/16 01:00:00</c:v>
                </c:pt>
                <c:pt idx="1445">
                  <c:v> 2020/01/16 01:15:00</c:v>
                </c:pt>
                <c:pt idx="1446">
                  <c:v> 2020/01/16 01:30:00</c:v>
                </c:pt>
                <c:pt idx="1447">
                  <c:v> 2020/01/16 01:45:01</c:v>
                </c:pt>
                <c:pt idx="1448">
                  <c:v> 2020/01/16 02:00:01</c:v>
                </c:pt>
                <c:pt idx="1449">
                  <c:v> 2020/01/16 02:15:00</c:v>
                </c:pt>
                <c:pt idx="1450">
                  <c:v> 2020/01/16 02:30:00</c:v>
                </c:pt>
                <c:pt idx="1451">
                  <c:v> 2020/01/16 02:45:00</c:v>
                </c:pt>
                <c:pt idx="1452">
                  <c:v> 2020/01/16 03:00:00</c:v>
                </c:pt>
                <c:pt idx="1453">
                  <c:v> 2020/01/16 03:15:00</c:v>
                </c:pt>
                <c:pt idx="1454">
                  <c:v> 2020/01/16 03:30:00</c:v>
                </c:pt>
                <c:pt idx="1455">
                  <c:v> 2020/01/16 03:45:29</c:v>
                </c:pt>
                <c:pt idx="1456">
                  <c:v> 2020/01/16 04:00:00</c:v>
                </c:pt>
                <c:pt idx="1457">
                  <c:v> 2020/01/16 04:15:00</c:v>
                </c:pt>
                <c:pt idx="1458">
                  <c:v> 2020/01/16 04:30:00</c:v>
                </c:pt>
                <c:pt idx="1459">
                  <c:v> 2020/01/16 04:45:00</c:v>
                </c:pt>
                <c:pt idx="1460">
                  <c:v> 2020/01/16 05:00:00</c:v>
                </c:pt>
                <c:pt idx="1461">
                  <c:v> 2020/01/16 05:15:00</c:v>
                </c:pt>
                <c:pt idx="1462">
                  <c:v> 2020/01/16 05:30:00</c:v>
                </c:pt>
                <c:pt idx="1463">
                  <c:v> 2020/01/16 05:45:00</c:v>
                </c:pt>
                <c:pt idx="1464">
                  <c:v> 2020/01/16 06:00:00</c:v>
                </c:pt>
                <c:pt idx="1465">
                  <c:v> 2020/01/16 06:15:00</c:v>
                </c:pt>
                <c:pt idx="1466">
                  <c:v> 2020/01/16 06:30:00</c:v>
                </c:pt>
                <c:pt idx="1467">
                  <c:v> 2020/01/16 06:45:01</c:v>
                </c:pt>
                <c:pt idx="1468">
                  <c:v> 2020/01/16 07:00:00</c:v>
                </c:pt>
                <c:pt idx="1469">
                  <c:v> 2020/01/16 07:15:00</c:v>
                </c:pt>
                <c:pt idx="1470">
                  <c:v> 2020/01/16 07:30:00</c:v>
                </c:pt>
                <c:pt idx="1471">
                  <c:v> 2020/01/16 07:45:00</c:v>
                </c:pt>
                <c:pt idx="1472">
                  <c:v> 2020/01/16 08:01:11</c:v>
                </c:pt>
                <c:pt idx="1473">
                  <c:v> 2020/01/16 08:15:00</c:v>
                </c:pt>
                <c:pt idx="1474">
                  <c:v> 2020/01/16 08:30:00</c:v>
                </c:pt>
                <c:pt idx="1475">
                  <c:v> 2020/01/16 08:45:00</c:v>
                </c:pt>
                <c:pt idx="1476">
                  <c:v> 2020/01/16 09:00:01</c:v>
                </c:pt>
                <c:pt idx="1477">
                  <c:v> 2020/01/16 09:15:00</c:v>
                </c:pt>
                <c:pt idx="1478">
                  <c:v> 2020/01/16 09:30:00</c:v>
                </c:pt>
                <c:pt idx="1479">
                  <c:v> 2020/01/16 09:45:00</c:v>
                </c:pt>
                <c:pt idx="1480">
                  <c:v> 2020/01/16 10:00:00</c:v>
                </c:pt>
                <c:pt idx="1481">
                  <c:v> 2020/01/16 10:15:00</c:v>
                </c:pt>
                <c:pt idx="1482">
                  <c:v> 2020/01/16 10:30:00</c:v>
                </c:pt>
                <c:pt idx="1483">
                  <c:v> 2020/01/16 10:45:00</c:v>
                </c:pt>
                <c:pt idx="1484">
                  <c:v> 2020/01/16 11:00:00</c:v>
                </c:pt>
                <c:pt idx="1485">
                  <c:v> 2020/01/16 11:15:00</c:v>
                </c:pt>
                <c:pt idx="1486">
                  <c:v> 2020/01/16 11:30:00</c:v>
                </c:pt>
                <c:pt idx="1487">
                  <c:v> 2020/01/16 11:45:00</c:v>
                </c:pt>
                <c:pt idx="1488">
                  <c:v> 2020/01/16 12:00:00</c:v>
                </c:pt>
                <c:pt idx="1489">
                  <c:v> 2020/01/16 12:15:00</c:v>
                </c:pt>
                <c:pt idx="1490">
                  <c:v> 2020/01/16 12:30:00</c:v>
                </c:pt>
                <c:pt idx="1491">
                  <c:v> 2020/01/16 12:45:00</c:v>
                </c:pt>
                <c:pt idx="1492">
                  <c:v> 2020/01/16 13:00:00</c:v>
                </c:pt>
                <c:pt idx="1493">
                  <c:v> 2020/01/16 13:15:00</c:v>
                </c:pt>
                <c:pt idx="1494">
                  <c:v> 2020/01/16 13:30:00</c:v>
                </c:pt>
                <c:pt idx="1495">
                  <c:v> 2020/01/16 13:45:00</c:v>
                </c:pt>
                <c:pt idx="1496">
                  <c:v> 2020/01/16 14:00:01</c:v>
                </c:pt>
                <c:pt idx="1497">
                  <c:v> 2020/01/16 14:15:00</c:v>
                </c:pt>
                <c:pt idx="1498">
                  <c:v> 2020/01/16 14:30:00</c:v>
                </c:pt>
                <c:pt idx="1499">
                  <c:v> 2020/01/16 14:45:00</c:v>
                </c:pt>
                <c:pt idx="1500">
                  <c:v> 2020/01/16 15:00:00</c:v>
                </c:pt>
                <c:pt idx="1501">
                  <c:v> 2020/01/16 15:15:00</c:v>
                </c:pt>
                <c:pt idx="1502">
                  <c:v> 2020/01/16 15:30:01</c:v>
                </c:pt>
                <c:pt idx="1503">
                  <c:v> 2020/01/16 15:45:00</c:v>
                </c:pt>
                <c:pt idx="1504">
                  <c:v> 2020/01/16 16:00:00</c:v>
                </c:pt>
                <c:pt idx="1505">
                  <c:v> 2020/01/16 16:15:00</c:v>
                </c:pt>
                <c:pt idx="1506">
                  <c:v> 2020/01/16 16:30:00</c:v>
                </c:pt>
                <c:pt idx="1507">
                  <c:v> 2020/01/16 16:45:00</c:v>
                </c:pt>
                <c:pt idx="1508">
                  <c:v> 2020/01/16 17:00:00</c:v>
                </c:pt>
                <c:pt idx="1509">
                  <c:v> 2020/01/16 17:15:00</c:v>
                </c:pt>
                <c:pt idx="1510">
                  <c:v> 2020/01/16 17:30:00</c:v>
                </c:pt>
                <c:pt idx="1511">
                  <c:v> 2020/01/16 17:45:00</c:v>
                </c:pt>
                <c:pt idx="1512">
                  <c:v> 2020/01/16 18:00:00</c:v>
                </c:pt>
                <c:pt idx="1513">
                  <c:v> 2020/01/16 18:15:00</c:v>
                </c:pt>
                <c:pt idx="1514">
                  <c:v> 2020/01/16 18:30:00</c:v>
                </c:pt>
                <c:pt idx="1515">
                  <c:v> 2020/01/16 18:45:00</c:v>
                </c:pt>
                <c:pt idx="1516">
                  <c:v> 2020/01/16 19:00:00</c:v>
                </c:pt>
                <c:pt idx="1517">
                  <c:v> 2020/01/16 19:15:00</c:v>
                </c:pt>
                <c:pt idx="1518">
                  <c:v> 2020/01/16 19:30:00</c:v>
                </c:pt>
                <c:pt idx="1519">
                  <c:v> 2020/01/16 19:45:00</c:v>
                </c:pt>
                <c:pt idx="1520">
                  <c:v> 2020/01/16 20:00:00</c:v>
                </c:pt>
                <c:pt idx="1521">
                  <c:v> 2020/01/16 20:15:00</c:v>
                </c:pt>
                <c:pt idx="1522">
                  <c:v> 2020/01/16 20:30:00</c:v>
                </c:pt>
                <c:pt idx="1523">
                  <c:v> 2020/01/16 20:45:00</c:v>
                </c:pt>
                <c:pt idx="1524">
                  <c:v> 2020/01/16 21:00:00</c:v>
                </c:pt>
                <c:pt idx="1525">
                  <c:v> 2020/01/16 21:15:00</c:v>
                </c:pt>
                <c:pt idx="1526">
                  <c:v> 2020/01/16 21:30:00</c:v>
                </c:pt>
                <c:pt idx="1527">
                  <c:v> 2020/01/16 21:45:00</c:v>
                </c:pt>
                <c:pt idx="1528">
                  <c:v> 2020/01/16 22:00:00</c:v>
                </c:pt>
                <c:pt idx="1529">
                  <c:v> 2020/01/16 22:15:00</c:v>
                </c:pt>
                <c:pt idx="1530">
                  <c:v> 2020/01/16 22:30:00</c:v>
                </c:pt>
                <c:pt idx="1531">
                  <c:v> 2020/01/16 22:45:00</c:v>
                </c:pt>
                <c:pt idx="1532">
                  <c:v> 2020/01/16 23:00:00</c:v>
                </c:pt>
                <c:pt idx="1533">
                  <c:v> 2020/01/16 23:15:00</c:v>
                </c:pt>
                <c:pt idx="1534">
                  <c:v> 2020/01/16 23:30:00</c:v>
                </c:pt>
                <c:pt idx="1535">
                  <c:v> 2020/01/16 23:45:00</c:v>
                </c:pt>
                <c:pt idx="1536">
                  <c:v> 2020/01/17 00:00:00</c:v>
                </c:pt>
                <c:pt idx="1537">
                  <c:v> 2020/01/17 00:15:00</c:v>
                </c:pt>
                <c:pt idx="1538">
                  <c:v> 2020/01/17 00:30:00</c:v>
                </c:pt>
                <c:pt idx="1539">
                  <c:v> 2020/01/17 00:45:00</c:v>
                </c:pt>
                <c:pt idx="1540">
                  <c:v> 2020/01/17 01:00:00</c:v>
                </c:pt>
                <c:pt idx="1541">
                  <c:v> 2020/01/17 01:15:00</c:v>
                </c:pt>
                <c:pt idx="1542">
                  <c:v> 2020/01/17 01:30:00</c:v>
                </c:pt>
                <c:pt idx="1543">
                  <c:v> 2020/01/17 01:45:00</c:v>
                </c:pt>
                <c:pt idx="1544">
                  <c:v> 2020/01/17 02:00:00</c:v>
                </c:pt>
                <c:pt idx="1545">
                  <c:v> 2020/01/17 02:15:00</c:v>
                </c:pt>
                <c:pt idx="1546">
                  <c:v> 2020/01/17 02:30:00</c:v>
                </c:pt>
                <c:pt idx="1547">
                  <c:v> 2020/01/17 02:45:00</c:v>
                </c:pt>
                <c:pt idx="1548">
                  <c:v> 2020/01/17 03:00:00</c:v>
                </c:pt>
                <c:pt idx="1549">
                  <c:v> 2020/01/17 03:15:00</c:v>
                </c:pt>
                <c:pt idx="1550">
                  <c:v> 2020/01/17 03:30:00</c:v>
                </c:pt>
                <c:pt idx="1551">
                  <c:v> 2020/01/17 03:45:05</c:v>
                </c:pt>
                <c:pt idx="1552">
                  <c:v> 2020/01/17 04:00:00</c:v>
                </c:pt>
                <c:pt idx="1553">
                  <c:v> 2020/01/17 04:15:00</c:v>
                </c:pt>
                <c:pt idx="1554">
                  <c:v> 2020/01/17 04:30:00</c:v>
                </c:pt>
                <c:pt idx="1555">
                  <c:v> 2020/01/17 04:45:00</c:v>
                </c:pt>
                <c:pt idx="1556">
                  <c:v> 2020/01/17 05:00:00</c:v>
                </c:pt>
                <c:pt idx="1557">
                  <c:v> 2020/01/17 05:15:00</c:v>
                </c:pt>
                <c:pt idx="1558">
                  <c:v> 2020/01/17 05:30:00</c:v>
                </c:pt>
                <c:pt idx="1559">
                  <c:v> 2020/01/17 05:45:00</c:v>
                </c:pt>
                <c:pt idx="1560">
                  <c:v> 2020/01/17 06:00:00</c:v>
                </c:pt>
                <c:pt idx="1561">
                  <c:v> 2020/01/17 06:15:00</c:v>
                </c:pt>
                <c:pt idx="1562">
                  <c:v> 2020/01/17 06:30:01</c:v>
                </c:pt>
                <c:pt idx="1563">
                  <c:v> 2020/01/17 06:45:01</c:v>
                </c:pt>
                <c:pt idx="1564">
                  <c:v> 2020/01/17 07:00:00</c:v>
                </c:pt>
                <c:pt idx="1565">
                  <c:v> 2020/01/17 07:15:00</c:v>
                </c:pt>
                <c:pt idx="1566">
                  <c:v> 2020/01/17 07:30:00</c:v>
                </c:pt>
                <c:pt idx="1567">
                  <c:v> 2020/01/17 07:45:00</c:v>
                </c:pt>
                <c:pt idx="1568">
                  <c:v> 2020/01/17 08:01:11</c:v>
                </c:pt>
                <c:pt idx="1569">
                  <c:v> 2020/01/17 08:15:00</c:v>
                </c:pt>
                <c:pt idx="1570">
                  <c:v> 2020/01/17 08:30:00</c:v>
                </c:pt>
                <c:pt idx="1571">
                  <c:v> 2020/01/17 08:45:01</c:v>
                </c:pt>
                <c:pt idx="1572">
                  <c:v> 2020/01/17 09:00:29</c:v>
                </c:pt>
                <c:pt idx="1573">
                  <c:v> 2020/01/17 09:15:00</c:v>
                </c:pt>
                <c:pt idx="1574">
                  <c:v> 2020/01/17 09:30:00</c:v>
                </c:pt>
                <c:pt idx="1575">
                  <c:v> 2020/01/17 09:45:00</c:v>
                </c:pt>
                <c:pt idx="1576">
                  <c:v> 2020/01/17 10:00:00</c:v>
                </c:pt>
                <c:pt idx="1577">
                  <c:v> 2020/01/17 10:15:00</c:v>
                </c:pt>
                <c:pt idx="1578">
                  <c:v> 2020/01/17 10:30:01</c:v>
                </c:pt>
                <c:pt idx="1579">
                  <c:v> 2020/01/17 10:45:01</c:v>
                </c:pt>
                <c:pt idx="1580">
                  <c:v> 2020/01/17 11:00:00</c:v>
                </c:pt>
                <c:pt idx="1581">
                  <c:v> 2020/01/17 11:15:00</c:v>
                </c:pt>
                <c:pt idx="1582">
                  <c:v> 2020/01/17 11:30:00</c:v>
                </c:pt>
                <c:pt idx="1583">
                  <c:v> 2020/01/17 11:45:00</c:v>
                </c:pt>
                <c:pt idx="1584">
                  <c:v> 2020/01/17 12:00:00</c:v>
                </c:pt>
                <c:pt idx="1585">
                  <c:v> 2020/01/17 12:15:00</c:v>
                </c:pt>
                <c:pt idx="1586">
                  <c:v> 2020/01/17 12:30:13</c:v>
                </c:pt>
                <c:pt idx="1587">
                  <c:v> 2020/01/17 12:45:00</c:v>
                </c:pt>
                <c:pt idx="1588">
                  <c:v> 2020/01/17 13:00:00</c:v>
                </c:pt>
                <c:pt idx="1589">
                  <c:v> 2020/01/17 13:15:00</c:v>
                </c:pt>
                <c:pt idx="1590">
                  <c:v> 2020/01/17 13:30:00</c:v>
                </c:pt>
                <c:pt idx="1591">
                  <c:v> 2020/01/17 13:45:00</c:v>
                </c:pt>
                <c:pt idx="1592">
                  <c:v> 2020/01/17 14:00:00</c:v>
                </c:pt>
                <c:pt idx="1593">
                  <c:v> 2020/01/17 14:15:00</c:v>
                </c:pt>
                <c:pt idx="1594">
                  <c:v> 2020/01/17 14:30:00</c:v>
                </c:pt>
                <c:pt idx="1595">
                  <c:v> 2020/01/17 14:45:00</c:v>
                </c:pt>
                <c:pt idx="1596">
                  <c:v> 2020/01/17 15:00:00</c:v>
                </c:pt>
                <c:pt idx="1597">
                  <c:v> 2020/01/17 15:15:00</c:v>
                </c:pt>
                <c:pt idx="1598">
                  <c:v> 2020/01/17 15:30:00</c:v>
                </c:pt>
                <c:pt idx="1599">
                  <c:v> 2020/01/17 15:45:00</c:v>
                </c:pt>
                <c:pt idx="1600">
                  <c:v> 2020/01/17 16:00:00</c:v>
                </c:pt>
                <c:pt idx="1601">
                  <c:v> 2020/01/17 16:15:00</c:v>
                </c:pt>
                <c:pt idx="1602">
                  <c:v> 2020/01/17 16:30:01</c:v>
                </c:pt>
                <c:pt idx="1603">
                  <c:v> 2020/01/17 16:45:01</c:v>
                </c:pt>
                <c:pt idx="1604">
                  <c:v> 2020/01/17 17:00:00</c:v>
                </c:pt>
                <c:pt idx="1605">
                  <c:v> 2020/01/17 17:15:00</c:v>
                </c:pt>
                <c:pt idx="1606">
                  <c:v> 2020/01/17 17:30:00</c:v>
                </c:pt>
                <c:pt idx="1607">
                  <c:v> 2020/01/17 17:45:00</c:v>
                </c:pt>
                <c:pt idx="1608">
                  <c:v> 2020/01/17 18:00:01</c:v>
                </c:pt>
                <c:pt idx="1609">
                  <c:v> 2020/01/17 18:15:00</c:v>
                </c:pt>
                <c:pt idx="1610">
                  <c:v> 2020/01/17 18:30:00</c:v>
                </c:pt>
                <c:pt idx="1611">
                  <c:v> 2020/01/17 18:45:00</c:v>
                </c:pt>
                <c:pt idx="1612">
                  <c:v> 2020/01/17 19:00:00</c:v>
                </c:pt>
                <c:pt idx="1613">
                  <c:v> 2020/01/17 19:15:00</c:v>
                </c:pt>
                <c:pt idx="1614">
                  <c:v> 2020/01/17 19:30:00</c:v>
                </c:pt>
                <c:pt idx="1615">
                  <c:v> 2020/01/17 19:45:00</c:v>
                </c:pt>
                <c:pt idx="1616">
                  <c:v> 2020/01/17 20:00:00</c:v>
                </c:pt>
                <c:pt idx="1617">
                  <c:v> 2020/01/17 20:15:00</c:v>
                </c:pt>
                <c:pt idx="1618">
                  <c:v> 2020/01/17 20:30:00</c:v>
                </c:pt>
                <c:pt idx="1619">
                  <c:v> 2020/01/17 20:45:00</c:v>
                </c:pt>
                <c:pt idx="1620">
                  <c:v> 2020/01/17 21:00:00</c:v>
                </c:pt>
                <c:pt idx="1621">
                  <c:v> 2020/01/17 21:15:00</c:v>
                </c:pt>
                <c:pt idx="1622">
                  <c:v> 2020/01/17 21:30:00</c:v>
                </c:pt>
                <c:pt idx="1623">
                  <c:v> 2020/01/17 21:45:00</c:v>
                </c:pt>
                <c:pt idx="1624">
                  <c:v> 2020/01/17 22:00:00</c:v>
                </c:pt>
                <c:pt idx="1625">
                  <c:v> 2020/01/17 22:15:00</c:v>
                </c:pt>
                <c:pt idx="1626">
                  <c:v> 2020/01/17 22:30:00</c:v>
                </c:pt>
                <c:pt idx="1627">
                  <c:v> 2020/01/17 22:45:00</c:v>
                </c:pt>
                <c:pt idx="1628">
                  <c:v> 2020/01/17 23:00:00</c:v>
                </c:pt>
                <c:pt idx="1629">
                  <c:v> 2020/01/17 23:15:00</c:v>
                </c:pt>
                <c:pt idx="1630">
                  <c:v> 2020/01/17 23:30:00</c:v>
                </c:pt>
                <c:pt idx="1631">
                  <c:v> 2020/01/17 23:45:00</c:v>
                </c:pt>
                <c:pt idx="1632">
                  <c:v> 2020/01/18 00:00:00</c:v>
                </c:pt>
                <c:pt idx="1633">
                  <c:v> 2020/01/18 00:15:01</c:v>
                </c:pt>
                <c:pt idx="1634">
                  <c:v> 2020/01/18 00:30:01</c:v>
                </c:pt>
                <c:pt idx="1635">
                  <c:v> 2020/01/18 00:45:01</c:v>
                </c:pt>
                <c:pt idx="1636">
                  <c:v> 2020/01/18 01:00:00</c:v>
                </c:pt>
                <c:pt idx="1637">
                  <c:v> 2020/01/18 01:15:00</c:v>
                </c:pt>
                <c:pt idx="1638">
                  <c:v> 2020/01/18 01:30:00</c:v>
                </c:pt>
                <c:pt idx="1639">
                  <c:v> 2020/01/18 01:45:00</c:v>
                </c:pt>
                <c:pt idx="1640">
                  <c:v> 2020/01/18 02:00:00</c:v>
                </c:pt>
                <c:pt idx="1641">
                  <c:v> 2020/01/18 02:15:00</c:v>
                </c:pt>
                <c:pt idx="1642">
                  <c:v> 2020/01/18 02:30:00</c:v>
                </c:pt>
                <c:pt idx="1643">
                  <c:v> 2020/01/18 02:45:00</c:v>
                </c:pt>
                <c:pt idx="1644">
                  <c:v> 2020/01/18 03:00:00</c:v>
                </c:pt>
                <c:pt idx="1645">
                  <c:v> 2020/01/18 03:15:00</c:v>
                </c:pt>
                <c:pt idx="1646">
                  <c:v> 2020/01/18 03:30:00</c:v>
                </c:pt>
                <c:pt idx="1647">
                  <c:v> 2020/01/18 03:45:05</c:v>
                </c:pt>
                <c:pt idx="1648">
                  <c:v> 2020/01/18 04:00:00</c:v>
                </c:pt>
                <c:pt idx="1649">
                  <c:v> 2020/01/18 04:15:00</c:v>
                </c:pt>
                <c:pt idx="1650">
                  <c:v> 2020/01/18 04:30:00</c:v>
                </c:pt>
                <c:pt idx="1651">
                  <c:v> 2020/01/18 04:45:00</c:v>
                </c:pt>
                <c:pt idx="1652">
                  <c:v> 2020/01/18 05:00:00</c:v>
                </c:pt>
                <c:pt idx="1653">
                  <c:v> 2020/01/18 05:15:00</c:v>
                </c:pt>
                <c:pt idx="1654">
                  <c:v> 2020/01/18 05:30:00</c:v>
                </c:pt>
                <c:pt idx="1655">
                  <c:v> 2020/01/18 05:45:00</c:v>
                </c:pt>
                <c:pt idx="1656">
                  <c:v> 2020/01/18 06:00:00</c:v>
                </c:pt>
                <c:pt idx="1657">
                  <c:v> 2020/01/18 06:15:02</c:v>
                </c:pt>
                <c:pt idx="1658">
                  <c:v> 2020/01/18 06:30:00</c:v>
                </c:pt>
                <c:pt idx="1659">
                  <c:v> 2020/01/18 06:45:00</c:v>
                </c:pt>
                <c:pt idx="1660">
                  <c:v> 2020/01/18 07:00:01</c:v>
                </c:pt>
                <c:pt idx="1661">
                  <c:v> 2020/01/18 07:15:00</c:v>
                </c:pt>
                <c:pt idx="1662">
                  <c:v> 2020/01/18 07:30:00</c:v>
                </c:pt>
                <c:pt idx="1663">
                  <c:v> 2020/01/18 07:45:01</c:v>
                </c:pt>
                <c:pt idx="1664">
                  <c:v> 2020/01/18 08:01:02</c:v>
                </c:pt>
                <c:pt idx="1665">
                  <c:v> 2020/01/18 08:15:00</c:v>
                </c:pt>
                <c:pt idx="1666">
                  <c:v> 2020/01/18 08:30:00</c:v>
                </c:pt>
                <c:pt idx="1667">
                  <c:v> 2020/01/18 08:45:01</c:v>
                </c:pt>
                <c:pt idx="1668">
                  <c:v> 2020/01/18 09:00:00</c:v>
                </c:pt>
                <c:pt idx="1669">
                  <c:v> 2020/01/18 09:15:00</c:v>
                </c:pt>
                <c:pt idx="1670">
                  <c:v> 2020/01/18 09:30:00</c:v>
                </c:pt>
                <c:pt idx="1671">
                  <c:v> 2020/01/18 09:45:00</c:v>
                </c:pt>
                <c:pt idx="1672">
                  <c:v> 2020/01/18 10:00:00</c:v>
                </c:pt>
                <c:pt idx="1673">
                  <c:v> 2020/01/18 10:15:00</c:v>
                </c:pt>
                <c:pt idx="1674">
                  <c:v> 2020/01/18 10:30:00</c:v>
                </c:pt>
                <c:pt idx="1675">
                  <c:v> 2020/01/18 10:45:00</c:v>
                </c:pt>
                <c:pt idx="1676">
                  <c:v> 2020/01/18 11:00:00</c:v>
                </c:pt>
                <c:pt idx="1677">
                  <c:v> 2020/01/18 11:15:00</c:v>
                </c:pt>
                <c:pt idx="1678">
                  <c:v> 2020/01/18 11:30:01</c:v>
                </c:pt>
                <c:pt idx="1679">
                  <c:v> 2020/01/18 11:45:01</c:v>
                </c:pt>
                <c:pt idx="1680">
                  <c:v> 2020/01/18 12:00:01</c:v>
                </c:pt>
                <c:pt idx="1681">
                  <c:v> 2020/01/18 12:15:00</c:v>
                </c:pt>
                <c:pt idx="1682">
                  <c:v> 2020/01/18 12:30:00</c:v>
                </c:pt>
                <c:pt idx="1683">
                  <c:v> 2020/01/18 12:45:00</c:v>
                </c:pt>
                <c:pt idx="1684">
                  <c:v> 2020/01/18 13:00:00</c:v>
                </c:pt>
                <c:pt idx="1685">
                  <c:v> 2020/01/18 13:15:00</c:v>
                </c:pt>
                <c:pt idx="1686">
                  <c:v> 2020/01/18 13:30:00</c:v>
                </c:pt>
                <c:pt idx="1687">
                  <c:v> 2020/01/18 13:45:00</c:v>
                </c:pt>
                <c:pt idx="1688">
                  <c:v> 2020/01/18 14:00:00</c:v>
                </c:pt>
                <c:pt idx="1689">
                  <c:v> 2020/01/18 14:15:00</c:v>
                </c:pt>
                <c:pt idx="1690">
                  <c:v> 2020/01/18 14:30:00</c:v>
                </c:pt>
                <c:pt idx="1691">
                  <c:v> 2020/01/18 14:45:00</c:v>
                </c:pt>
                <c:pt idx="1692">
                  <c:v> 2020/01/18 15:00:00</c:v>
                </c:pt>
                <c:pt idx="1693">
                  <c:v> 2020/01/18 15:15:01</c:v>
                </c:pt>
                <c:pt idx="1694">
                  <c:v> 2020/01/18 15:30:01</c:v>
                </c:pt>
                <c:pt idx="1695">
                  <c:v> 2020/01/18 15:45:00</c:v>
                </c:pt>
                <c:pt idx="1696">
                  <c:v> 2020/01/18 16:00:00</c:v>
                </c:pt>
                <c:pt idx="1697">
                  <c:v> 2020/01/18 16:15:00</c:v>
                </c:pt>
                <c:pt idx="1698">
                  <c:v> 2020/01/18 16:30:00</c:v>
                </c:pt>
                <c:pt idx="1699">
                  <c:v> 2020/01/18 16:45:00</c:v>
                </c:pt>
                <c:pt idx="1700">
                  <c:v> 2020/01/18 17:00:00</c:v>
                </c:pt>
                <c:pt idx="1701">
                  <c:v> 2020/01/18 17:15:00</c:v>
                </c:pt>
                <c:pt idx="1702">
                  <c:v> 2020/01/18 17:30:00</c:v>
                </c:pt>
                <c:pt idx="1703">
                  <c:v> 2020/01/18 17:45:00</c:v>
                </c:pt>
                <c:pt idx="1704">
                  <c:v> 2020/01/18 18:00:00</c:v>
                </c:pt>
                <c:pt idx="1705">
                  <c:v> 2020/01/18 18:15:00</c:v>
                </c:pt>
                <c:pt idx="1706">
                  <c:v> 2020/01/18 18:30:01</c:v>
                </c:pt>
                <c:pt idx="1707">
                  <c:v> 2020/01/18 18:45:01</c:v>
                </c:pt>
                <c:pt idx="1708">
                  <c:v> 2020/01/18 19:00:00</c:v>
                </c:pt>
                <c:pt idx="1709">
                  <c:v> 2020/01/18 19:15:01</c:v>
                </c:pt>
                <c:pt idx="1710">
                  <c:v> 2020/01/18 19:30:00</c:v>
                </c:pt>
                <c:pt idx="1711">
                  <c:v> 2020/01/18 19:45:01</c:v>
                </c:pt>
                <c:pt idx="1712">
                  <c:v> 2020/01/18 20:00:01</c:v>
                </c:pt>
                <c:pt idx="1713">
                  <c:v> 2020/01/18 20:15:01</c:v>
                </c:pt>
                <c:pt idx="1714">
                  <c:v> 2020/01/18 20:30:00</c:v>
                </c:pt>
                <c:pt idx="1715">
                  <c:v> 2020/01/18 20:45:01</c:v>
                </c:pt>
                <c:pt idx="1716">
                  <c:v> 2020/01/18 21:00:01</c:v>
                </c:pt>
                <c:pt idx="1717">
                  <c:v> 2020/01/18 21:15:01</c:v>
                </c:pt>
                <c:pt idx="1718">
                  <c:v> 2020/01/18 21:30:01</c:v>
                </c:pt>
                <c:pt idx="1719">
                  <c:v> 2020/01/18 21:45:00</c:v>
                </c:pt>
                <c:pt idx="1720">
                  <c:v> 2020/01/18 22:00:01</c:v>
                </c:pt>
                <c:pt idx="1721">
                  <c:v> 2020/01/18 22:15:01</c:v>
                </c:pt>
                <c:pt idx="1722">
                  <c:v> 2020/01/18 22:30:01</c:v>
                </c:pt>
                <c:pt idx="1723">
                  <c:v> 2020/01/18 22:45:00</c:v>
                </c:pt>
                <c:pt idx="1724">
                  <c:v> 2020/01/18 23:00:01</c:v>
                </c:pt>
                <c:pt idx="1725">
                  <c:v> 2020/01/18 23:15:01</c:v>
                </c:pt>
                <c:pt idx="1726">
                  <c:v> 2020/01/18 23:30:01</c:v>
                </c:pt>
                <c:pt idx="1727">
                  <c:v> 2020/01/18 23:45:00</c:v>
                </c:pt>
                <c:pt idx="1728">
                  <c:v> 2020/01/19 00:00:01</c:v>
                </c:pt>
                <c:pt idx="1729">
                  <c:v> 2020/01/19 00:15:01</c:v>
                </c:pt>
                <c:pt idx="1730">
                  <c:v> 2020/01/19 00:30:01</c:v>
                </c:pt>
                <c:pt idx="1731">
                  <c:v> 2020/01/19 00:45:00</c:v>
                </c:pt>
                <c:pt idx="1732">
                  <c:v> 2020/01/19 01:00:01</c:v>
                </c:pt>
                <c:pt idx="1733">
                  <c:v> 2020/01/19 01:15:01</c:v>
                </c:pt>
                <c:pt idx="1734">
                  <c:v> 2020/01/19 01:30:00</c:v>
                </c:pt>
                <c:pt idx="1735">
                  <c:v> 2020/01/19 01:45:00</c:v>
                </c:pt>
                <c:pt idx="1736">
                  <c:v> 2020/01/19 02:00:01</c:v>
                </c:pt>
                <c:pt idx="1737">
                  <c:v> 2020/01/19 02:15:00</c:v>
                </c:pt>
                <c:pt idx="1738">
                  <c:v> 2020/01/19 02:30:01</c:v>
                </c:pt>
                <c:pt idx="1739">
                  <c:v> 2020/01/19 02:45:00</c:v>
                </c:pt>
                <c:pt idx="1740">
                  <c:v> 2020/01/19 03:00:00</c:v>
                </c:pt>
                <c:pt idx="1741">
                  <c:v> 2020/01/19 03:15:00</c:v>
                </c:pt>
                <c:pt idx="1742">
                  <c:v> 2020/01/19 03:30:01</c:v>
                </c:pt>
                <c:pt idx="1743">
                  <c:v> 2020/01/19 03:45:00</c:v>
                </c:pt>
                <c:pt idx="1744">
                  <c:v> 2020/01/19 04:00:01</c:v>
                </c:pt>
                <c:pt idx="1745">
                  <c:v> 2020/01/19 04:15:00</c:v>
                </c:pt>
                <c:pt idx="1746">
                  <c:v> 2020/01/19 04:30:00</c:v>
                </c:pt>
                <c:pt idx="1747">
                  <c:v> 2020/01/19 04:45:00</c:v>
                </c:pt>
                <c:pt idx="1748">
                  <c:v> 2020/01/19 05:00:00</c:v>
                </c:pt>
                <c:pt idx="1749">
                  <c:v> 2020/01/19 05:15:00</c:v>
                </c:pt>
                <c:pt idx="1750">
                  <c:v> 2020/01/19 05:30:00</c:v>
                </c:pt>
                <c:pt idx="1751">
                  <c:v> 2020/01/19 05:45:00</c:v>
                </c:pt>
                <c:pt idx="1752">
                  <c:v> 2020/01/19 06:00:00</c:v>
                </c:pt>
                <c:pt idx="1753">
                  <c:v> 2020/01/19 06:15:01</c:v>
                </c:pt>
                <c:pt idx="1754">
                  <c:v> 2020/01/19 06:30:00</c:v>
                </c:pt>
                <c:pt idx="1755">
                  <c:v> 2020/01/19 06:45:00</c:v>
                </c:pt>
                <c:pt idx="1756">
                  <c:v> 2020/01/19 07:00:01</c:v>
                </c:pt>
                <c:pt idx="1757">
                  <c:v> 2020/01/19 07:15:00</c:v>
                </c:pt>
                <c:pt idx="1758">
                  <c:v> 2020/01/19 07:30:01</c:v>
                </c:pt>
                <c:pt idx="1759">
                  <c:v> 2020/01/19 07:45:00</c:v>
                </c:pt>
                <c:pt idx="1760">
                  <c:v> 2020/01/19 08:01:21</c:v>
                </c:pt>
                <c:pt idx="1761">
                  <c:v> 2020/01/19 08:15:00</c:v>
                </c:pt>
                <c:pt idx="1762">
                  <c:v> 2020/01/19 08:30:00</c:v>
                </c:pt>
                <c:pt idx="1763">
                  <c:v> 2020/01/19 08:45:01</c:v>
                </c:pt>
                <c:pt idx="1764">
                  <c:v> 2020/01/19 09:00:00</c:v>
                </c:pt>
                <c:pt idx="1765">
                  <c:v> 2020/01/19 09:15:00</c:v>
                </c:pt>
                <c:pt idx="1766">
                  <c:v> 2020/01/19 09:30:01</c:v>
                </c:pt>
                <c:pt idx="1767">
                  <c:v> 2020/01/19 09:45:00</c:v>
                </c:pt>
                <c:pt idx="1768">
                  <c:v> 2020/01/19 10:00:01</c:v>
                </c:pt>
                <c:pt idx="1769">
                  <c:v> 2020/01/19 10:15:00</c:v>
                </c:pt>
                <c:pt idx="1770">
                  <c:v> 2020/01/19 10:30:00</c:v>
                </c:pt>
                <c:pt idx="1771">
                  <c:v> 2020/01/19 10:45:00</c:v>
                </c:pt>
                <c:pt idx="1772">
                  <c:v> 2020/01/19 11:00:01</c:v>
                </c:pt>
                <c:pt idx="1773">
                  <c:v> 2020/01/19 11:15:00</c:v>
                </c:pt>
                <c:pt idx="1774">
                  <c:v> 2020/01/19 11:30:00</c:v>
                </c:pt>
                <c:pt idx="1775">
                  <c:v> 2020/01/19 11:45:00</c:v>
                </c:pt>
                <c:pt idx="1776">
                  <c:v> 2020/01/19 12:00:00</c:v>
                </c:pt>
                <c:pt idx="1777">
                  <c:v> 2020/01/19 12:15:00</c:v>
                </c:pt>
                <c:pt idx="1778">
                  <c:v> 2020/01/19 12:30:00</c:v>
                </c:pt>
                <c:pt idx="1779">
                  <c:v> 2020/01/19 12:45:00</c:v>
                </c:pt>
                <c:pt idx="1780">
                  <c:v> 2020/01/19 13:00:00</c:v>
                </c:pt>
                <c:pt idx="1781">
                  <c:v> 2020/01/19 13:15:00</c:v>
                </c:pt>
                <c:pt idx="1782">
                  <c:v> 2020/01/19 13:30:00</c:v>
                </c:pt>
                <c:pt idx="1783">
                  <c:v> 2020/01/19 13:45:00</c:v>
                </c:pt>
                <c:pt idx="1784">
                  <c:v> 2020/01/19 14:00:01</c:v>
                </c:pt>
                <c:pt idx="1785">
                  <c:v> 2020/01/19 14:15:01</c:v>
                </c:pt>
                <c:pt idx="1786">
                  <c:v> 2020/01/19 14:30:01</c:v>
                </c:pt>
                <c:pt idx="1787">
                  <c:v> 2020/01/19 14:45:00</c:v>
                </c:pt>
                <c:pt idx="1788">
                  <c:v> 2020/01/19 15:00:00</c:v>
                </c:pt>
                <c:pt idx="1789">
                  <c:v> 2020/01/19 15:15:00</c:v>
                </c:pt>
                <c:pt idx="1790">
                  <c:v> 2020/01/19 15:30:01</c:v>
                </c:pt>
                <c:pt idx="1791">
                  <c:v> 2020/01/19 15:45:00</c:v>
                </c:pt>
                <c:pt idx="1792">
                  <c:v> 2020/01/19 16:00:01</c:v>
                </c:pt>
                <c:pt idx="1793">
                  <c:v> 2020/01/19 16:15:00</c:v>
                </c:pt>
                <c:pt idx="1794">
                  <c:v> 2020/01/19 16:30:00</c:v>
                </c:pt>
                <c:pt idx="1795">
                  <c:v> 2020/01/19 16:45:00</c:v>
                </c:pt>
                <c:pt idx="1796">
                  <c:v> 2020/01/19 17:00:00</c:v>
                </c:pt>
                <c:pt idx="1797">
                  <c:v> 2020/01/19 17:15:00</c:v>
                </c:pt>
                <c:pt idx="1798">
                  <c:v> 2020/01/19 17:30:01</c:v>
                </c:pt>
                <c:pt idx="1799">
                  <c:v> 2020/01/19 17:45:01</c:v>
                </c:pt>
                <c:pt idx="1800">
                  <c:v> 2020/01/19 18:00:00</c:v>
                </c:pt>
                <c:pt idx="1801">
                  <c:v> 2020/01/19 18:15:00</c:v>
                </c:pt>
                <c:pt idx="1802">
                  <c:v> 2020/01/19 18:30:01</c:v>
                </c:pt>
                <c:pt idx="1803">
                  <c:v> 2020/01/19 18:45:00</c:v>
                </c:pt>
                <c:pt idx="1804">
                  <c:v> 2020/01/19 19:00:00</c:v>
                </c:pt>
                <c:pt idx="1805">
                  <c:v> 2020/01/19 19:15:01</c:v>
                </c:pt>
                <c:pt idx="1806">
                  <c:v> 2020/01/19 19:30:00</c:v>
                </c:pt>
                <c:pt idx="1807">
                  <c:v> 2020/01/19 19:45:01</c:v>
                </c:pt>
                <c:pt idx="1808">
                  <c:v> 2020/01/19 20:00:29</c:v>
                </c:pt>
                <c:pt idx="1809">
                  <c:v> 2020/01/19 20:15:00</c:v>
                </c:pt>
                <c:pt idx="1810">
                  <c:v> 2020/01/19 20:30:00</c:v>
                </c:pt>
                <c:pt idx="1811">
                  <c:v> 2020/01/19 20:45:00</c:v>
                </c:pt>
                <c:pt idx="1812">
                  <c:v> 2020/01/19 21:00:00</c:v>
                </c:pt>
                <c:pt idx="1813">
                  <c:v> 2020/01/19 21:15:01</c:v>
                </c:pt>
                <c:pt idx="1814">
                  <c:v> 2020/01/19 21:30:01</c:v>
                </c:pt>
                <c:pt idx="1815">
                  <c:v> 2020/01/19 21:45:00</c:v>
                </c:pt>
                <c:pt idx="1816">
                  <c:v> 2020/01/19 22:00:00</c:v>
                </c:pt>
                <c:pt idx="1817">
                  <c:v> 2020/01/19 22:15:01</c:v>
                </c:pt>
                <c:pt idx="1818">
                  <c:v> 2020/01/19 22:30:00</c:v>
                </c:pt>
                <c:pt idx="1819">
                  <c:v> 2020/01/19 22:45:00</c:v>
                </c:pt>
                <c:pt idx="1820">
                  <c:v> 2020/01/19 23:00:00</c:v>
                </c:pt>
                <c:pt idx="1821">
                  <c:v> 2020/01/19 23:15:00</c:v>
                </c:pt>
                <c:pt idx="1822">
                  <c:v> 2020/01/19 23:30:00</c:v>
                </c:pt>
                <c:pt idx="1823">
                  <c:v> 2020/01/19 23:45:00</c:v>
                </c:pt>
                <c:pt idx="1824">
                  <c:v> 2020/01/20 00:00:00</c:v>
                </c:pt>
                <c:pt idx="1825">
                  <c:v> 2020/01/20 00:15:00</c:v>
                </c:pt>
                <c:pt idx="1826">
                  <c:v> 2020/01/20 00:30:00</c:v>
                </c:pt>
                <c:pt idx="1827">
                  <c:v> 2020/01/20 00:45:00</c:v>
                </c:pt>
                <c:pt idx="1828">
                  <c:v> 2020/01/20 01:00:00</c:v>
                </c:pt>
                <c:pt idx="1829">
                  <c:v> 2020/01/20 01:15:00</c:v>
                </c:pt>
                <c:pt idx="1830">
                  <c:v> 2020/01/20 01:30:00</c:v>
                </c:pt>
                <c:pt idx="1831">
                  <c:v> 2020/01/20 01:45:00</c:v>
                </c:pt>
                <c:pt idx="1832">
                  <c:v> 2020/01/20 02:00:00</c:v>
                </c:pt>
                <c:pt idx="1833">
                  <c:v> 2020/01/20 02:15:00</c:v>
                </c:pt>
                <c:pt idx="1834">
                  <c:v> 2020/01/20 02:30:01</c:v>
                </c:pt>
                <c:pt idx="1835">
                  <c:v> 2020/01/20 02:45:00</c:v>
                </c:pt>
                <c:pt idx="1836">
                  <c:v> 2020/01/20 03:00:00</c:v>
                </c:pt>
                <c:pt idx="1837">
                  <c:v> 2020/01/20 03:15:00</c:v>
                </c:pt>
                <c:pt idx="1838">
                  <c:v> 2020/01/20 03:30:00</c:v>
                </c:pt>
                <c:pt idx="1839">
                  <c:v> 2020/01/20 03:45:05</c:v>
                </c:pt>
                <c:pt idx="1840">
                  <c:v> 2020/01/20 04:00:00</c:v>
                </c:pt>
                <c:pt idx="1841">
                  <c:v> 2020/01/20 04:15:00</c:v>
                </c:pt>
                <c:pt idx="1842">
                  <c:v> 2020/01/20 04:30:00</c:v>
                </c:pt>
                <c:pt idx="1843">
                  <c:v> 2020/01/20 04:45:00</c:v>
                </c:pt>
                <c:pt idx="1844">
                  <c:v> 2020/01/20 05:00:00</c:v>
                </c:pt>
                <c:pt idx="1845">
                  <c:v> 2020/01/20 05:15:00</c:v>
                </c:pt>
                <c:pt idx="1846">
                  <c:v> 2020/01/20 05:30:00</c:v>
                </c:pt>
                <c:pt idx="1847">
                  <c:v> 2020/01/20 05:45:00</c:v>
                </c:pt>
                <c:pt idx="1848">
                  <c:v> 2020/01/20 06:00:00</c:v>
                </c:pt>
                <c:pt idx="1849">
                  <c:v> 2020/01/20 06:15:00</c:v>
                </c:pt>
                <c:pt idx="1850">
                  <c:v> 2020/01/20 06:30:00</c:v>
                </c:pt>
                <c:pt idx="1851">
                  <c:v> 2020/01/20 06:45:00</c:v>
                </c:pt>
                <c:pt idx="1852">
                  <c:v> 2020/01/20 07:00:00</c:v>
                </c:pt>
                <c:pt idx="1853">
                  <c:v> 2020/01/20 07:15:00</c:v>
                </c:pt>
                <c:pt idx="1854">
                  <c:v> 2020/01/20 07:30:00</c:v>
                </c:pt>
                <c:pt idx="1855">
                  <c:v> 2020/01/20 07:45:00</c:v>
                </c:pt>
                <c:pt idx="1856">
                  <c:v> 2020/01/20 08:02:21</c:v>
                </c:pt>
                <c:pt idx="1857">
                  <c:v> 2020/01/20 08:15:00</c:v>
                </c:pt>
                <c:pt idx="1858">
                  <c:v> 2020/01/20 08:30:00</c:v>
                </c:pt>
                <c:pt idx="1859">
                  <c:v> 2020/01/20 08:45:00</c:v>
                </c:pt>
                <c:pt idx="1860">
                  <c:v> 2020/01/20 09:00:00</c:v>
                </c:pt>
                <c:pt idx="1861">
                  <c:v> 2020/01/20 09:15:00</c:v>
                </c:pt>
                <c:pt idx="1862">
                  <c:v> 2020/01/20 09:30:00</c:v>
                </c:pt>
                <c:pt idx="1863">
                  <c:v> 2020/01/20 09:45:00</c:v>
                </c:pt>
                <c:pt idx="1864">
                  <c:v> 2020/01/20 10:00:00</c:v>
                </c:pt>
                <c:pt idx="1865">
                  <c:v> 2020/01/20 10:15:00</c:v>
                </c:pt>
                <c:pt idx="1866">
                  <c:v> 2020/01/20 10:30:00</c:v>
                </c:pt>
                <c:pt idx="1867">
                  <c:v> 2020/01/20 10:45:00</c:v>
                </c:pt>
                <c:pt idx="1868">
                  <c:v> 2020/01/20 11:00:00</c:v>
                </c:pt>
                <c:pt idx="1869">
                  <c:v> 2020/01/20 11:15:00</c:v>
                </c:pt>
                <c:pt idx="1870">
                  <c:v> 2020/01/20 11:30:00</c:v>
                </c:pt>
                <c:pt idx="1871">
                  <c:v> 2020/01/20 11:45:00</c:v>
                </c:pt>
                <c:pt idx="1872">
                  <c:v> 2020/01/20 12:00:00</c:v>
                </c:pt>
                <c:pt idx="1873">
                  <c:v> 2020/01/20 12:15:00</c:v>
                </c:pt>
                <c:pt idx="1874">
                  <c:v> 2020/01/20 12:30:00</c:v>
                </c:pt>
                <c:pt idx="1875">
                  <c:v> 2020/01/20 12:45:00</c:v>
                </c:pt>
                <c:pt idx="1876">
                  <c:v> 2020/01/20 13:00:00</c:v>
                </c:pt>
                <c:pt idx="1877">
                  <c:v> 2020/01/20 13:15:00</c:v>
                </c:pt>
                <c:pt idx="1878">
                  <c:v> 2020/01/20 13:30:00</c:v>
                </c:pt>
                <c:pt idx="1879">
                  <c:v> 2020/01/20 13:45:00</c:v>
                </c:pt>
                <c:pt idx="1880">
                  <c:v> 2020/01/20 14:00:00</c:v>
                </c:pt>
                <c:pt idx="1881">
                  <c:v> 2020/01/20 14:15:00</c:v>
                </c:pt>
                <c:pt idx="1882">
                  <c:v> 2020/01/20 14:30:00</c:v>
                </c:pt>
                <c:pt idx="1883">
                  <c:v> 2020/01/20 14:45:00</c:v>
                </c:pt>
                <c:pt idx="1884">
                  <c:v> 2020/01/20 15:00:00</c:v>
                </c:pt>
                <c:pt idx="1885">
                  <c:v> 2020/01/20 15:15:00</c:v>
                </c:pt>
                <c:pt idx="1886">
                  <c:v> 2020/01/20 15:30:00</c:v>
                </c:pt>
                <c:pt idx="1887">
                  <c:v> 2020/01/20 15:45:00</c:v>
                </c:pt>
                <c:pt idx="1888">
                  <c:v> 2020/01/20 16:00:00</c:v>
                </c:pt>
                <c:pt idx="1889">
                  <c:v> 2020/01/20 16:15:00</c:v>
                </c:pt>
                <c:pt idx="1890">
                  <c:v> 2020/01/20 16:30:00</c:v>
                </c:pt>
                <c:pt idx="1891">
                  <c:v> 2020/01/20 16:45:00</c:v>
                </c:pt>
                <c:pt idx="1892">
                  <c:v> 2020/01/20 17:00:00</c:v>
                </c:pt>
                <c:pt idx="1893">
                  <c:v> 2020/01/20 17:15:00</c:v>
                </c:pt>
                <c:pt idx="1894">
                  <c:v> 2020/01/20 17:30:01</c:v>
                </c:pt>
                <c:pt idx="1895">
                  <c:v> 2020/01/20 17:45:00</c:v>
                </c:pt>
                <c:pt idx="1896">
                  <c:v> 2020/01/20 18:00:00</c:v>
                </c:pt>
                <c:pt idx="1897">
                  <c:v> 2020/01/20 18:15:00</c:v>
                </c:pt>
                <c:pt idx="1898">
                  <c:v> 2020/01/20 18:30:01</c:v>
                </c:pt>
                <c:pt idx="1899">
                  <c:v> 2020/01/20 18:45:01</c:v>
                </c:pt>
                <c:pt idx="1900">
                  <c:v> 2020/01/20 19:00:01</c:v>
                </c:pt>
                <c:pt idx="1901">
                  <c:v> 2020/01/20 19:15:01</c:v>
                </c:pt>
                <c:pt idx="1902">
                  <c:v> 2020/01/20 19:30:01</c:v>
                </c:pt>
                <c:pt idx="1903">
                  <c:v> 2020/01/20 19:45:01</c:v>
                </c:pt>
                <c:pt idx="1904">
                  <c:v> 2020/01/20 20:00:01</c:v>
                </c:pt>
                <c:pt idx="1905">
                  <c:v> 2020/01/20 20:15:01</c:v>
                </c:pt>
                <c:pt idx="1906">
                  <c:v> 2020/01/20 20:30:01</c:v>
                </c:pt>
                <c:pt idx="1907">
                  <c:v> 2020/01/20 20:45:01</c:v>
                </c:pt>
                <c:pt idx="1908">
                  <c:v> 2020/01/20 21:00:01</c:v>
                </c:pt>
                <c:pt idx="1909">
                  <c:v> 2020/01/20 21:15:00</c:v>
                </c:pt>
                <c:pt idx="1910">
                  <c:v> 2020/01/20 21:30:00</c:v>
                </c:pt>
                <c:pt idx="1911">
                  <c:v> 2020/01/20 21:45:00</c:v>
                </c:pt>
                <c:pt idx="1912">
                  <c:v> 2020/01/20 22:00:00</c:v>
                </c:pt>
                <c:pt idx="1913">
                  <c:v> 2020/01/20 22:15:00</c:v>
                </c:pt>
                <c:pt idx="1914">
                  <c:v> 2020/01/20 22:30:00</c:v>
                </c:pt>
                <c:pt idx="1915">
                  <c:v> 2020/01/20 22:45:00</c:v>
                </c:pt>
                <c:pt idx="1916">
                  <c:v> 2020/01/20 23:00:00</c:v>
                </c:pt>
                <c:pt idx="1917">
                  <c:v> 2020/01/20 23:15:00</c:v>
                </c:pt>
                <c:pt idx="1918">
                  <c:v> 2020/01/20 23:30:00</c:v>
                </c:pt>
                <c:pt idx="1919">
                  <c:v> 2020/01/20 23:45:00</c:v>
                </c:pt>
                <c:pt idx="1920">
                  <c:v> 2020/01/21 00:00:00</c:v>
                </c:pt>
                <c:pt idx="1921">
                  <c:v> 2020/01/21 00:15:00</c:v>
                </c:pt>
                <c:pt idx="1922">
                  <c:v> 2020/01/21 00:30:00</c:v>
                </c:pt>
                <c:pt idx="1923">
                  <c:v> 2020/01/21 00:45:00</c:v>
                </c:pt>
                <c:pt idx="1924">
                  <c:v> 2020/01/21 01:00:00</c:v>
                </c:pt>
                <c:pt idx="1925">
                  <c:v> 2020/01/21 01:15:00</c:v>
                </c:pt>
                <c:pt idx="1926">
                  <c:v> 2020/01/21 01:30:09</c:v>
                </c:pt>
                <c:pt idx="1927">
                  <c:v> 2020/01/21 01:45:00</c:v>
                </c:pt>
                <c:pt idx="1928">
                  <c:v> 2020/01/21 02:00:00</c:v>
                </c:pt>
                <c:pt idx="1929">
                  <c:v> 2020/01/21 02:15:00</c:v>
                </c:pt>
                <c:pt idx="1930">
                  <c:v> 2020/01/21 02:30:01</c:v>
                </c:pt>
                <c:pt idx="1931">
                  <c:v> 2020/01/21 02:45:00</c:v>
                </c:pt>
                <c:pt idx="1932">
                  <c:v> 2020/01/21 03:00:00</c:v>
                </c:pt>
                <c:pt idx="1933">
                  <c:v> 2020/01/21 03:15:01</c:v>
                </c:pt>
                <c:pt idx="1934">
                  <c:v> 2020/01/21 03:30:01</c:v>
                </c:pt>
                <c:pt idx="1935">
                  <c:v> 2020/01/21 03:45:45</c:v>
                </c:pt>
                <c:pt idx="1936">
                  <c:v> 2020/01/21 04:00:01</c:v>
                </c:pt>
                <c:pt idx="1937">
                  <c:v> 2020/01/21 04:15:00</c:v>
                </c:pt>
                <c:pt idx="1938">
                  <c:v> 2020/01/21 04:30:00</c:v>
                </c:pt>
                <c:pt idx="1939">
                  <c:v> 2020/01/21 04:45:00</c:v>
                </c:pt>
                <c:pt idx="1940">
                  <c:v> 2020/01/21 05:00:00</c:v>
                </c:pt>
                <c:pt idx="1941">
                  <c:v> 2020/01/21 05:15:00</c:v>
                </c:pt>
                <c:pt idx="1942">
                  <c:v> 2020/01/21 05:30:00</c:v>
                </c:pt>
                <c:pt idx="1943">
                  <c:v> 2020/01/21 05:45:00</c:v>
                </c:pt>
                <c:pt idx="1944">
                  <c:v> 2020/01/21 06:00:00</c:v>
                </c:pt>
                <c:pt idx="1945">
                  <c:v> 2020/01/21 06:15:00</c:v>
                </c:pt>
                <c:pt idx="1946">
                  <c:v> 2020/01/21 06:30:00</c:v>
                </c:pt>
                <c:pt idx="1947">
                  <c:v> 2020/01/21 06:45:00</c:v>
                </c:pt>
                <c:pt idx="1948">
                  <c:v> 2020/01/21 07:00:00</c:v>
                </c:pt>
                <c:pt idx="1949">
                  <c:v> 2020/01/21 07:15:00</c:v>
                </c:pt>
                <c:pt idx="1950">
                  <c:v> 2020/01/21 07:30:00</c:v>
                </c:pt>
                <c:pt idx="1951">
                  <c:v> 2020/01/21 07:45:00</c:v>
                </c:pt>
                <c:pt idx="1952">
                  <c:v> 2020/01/21 08:00:39</c:v>
                </c:pt>
                <c:pt idx="1953">
                  <c:v> 2020/01/21 08:15:00</c:v>
                </c:pt>
                <c:pt idx="1954">
                  <c:v> 2020/01/21 08:30:00</c:v>
                </c:pt>
                <c:pt idx="1955">
                  <c:v> 2020/01/21 08:45:00</c:v>
                </c:pt>
                <c:pt idx="1956">
                  <c:v> 2020/01/21 09:00:00</c:v>
                </c:pt>
                <c:pt idx="1957">
                  <c:v> 2020/01/21 09:15:00</c:v>
                </c:pt>
                <c:pt idx="1958">
                  <c:v> 2020/01/21 09:30:00</c:v>
                </c:pt>
                <c:pt idx="1959">
                  <c:v> 2020/01/21 09:45:00</c:v>
                </c:pt>
                <c:pt idx="1960">
                  <c:v> 2020/01/21 10:00:00</c:v>
                </c:pt>
                <c:pt idx="1961">
                  <c:v> 2020/01/21 10:15:00</c:v>
                </c:pt>
                <c:pt idx="1962">
                  <c:v> 2020/01/21 10:30:00</c:v>
                </c:pt>
                <c:pt idx="1963">
                  <c:v> 2020/01/21 10:45:00</c:v>
                </c:pt>
                <c:pt idx="1964">
                  <c:v> 2020/01/21 11:00:00</c:v>
                </c:pt>
                <c:pt idx="1965">
                  <c:v> 2020/01/21 11:15:00</c:v>
                </c:pt>
                <c:pt idx="1966">
                  <c:v> 2020/01/21 11:30:00</c:v>
                </c:pt>
                <c:pt idx="1967">
                  <c:v> 2020/01/21 11:45:00</c:v>
                </c:pt>
                <c:pt idx="1968">
                  <c:v> 2020/01/21 12:00:00</c:v>
                </c:pt>
                <c:pt idx="1969">
                  <c:v> 2020/01/21 12:15:00</c:v>
                </c:pt>
                <c:pt idx="1970">
                  <c:v> 2020/01/21 12:30:00</c:v>
                </c:pt>
                <c:pt idx="1971">
                  <c:v> 2020/01/21 12:45:00</c:v>
                </c:pt>
                <c:pt idx="1972">
                  <c:v> 2020/01/21 13:00:00</c:v>
                </c:pt>
                <c:pt idx="1973">
                  <c:v> 2020/01/21 13:15:00</c:v>
                </c:pt>
                <c:pt idx="1974">
                  <c:v> 2020/01/21 13:30:00</c:v>
                </c:pt>
                <c:pt idx="1975">
                  <c:v> 2020/01/21 13:45:00</c:v>
                </c:pt>
                <c:pt idx="1976">
                  <c:v> 2020/01/21 14:00:00</c:v>
                </c:pt>
                <c:pt idx="1977">
                  <c:v> 2020/01/21 14:15:00</c:v>
                </c:pt>
                <c:pt idx="1978">
                  <c:v> 2020/01/21 14:30:01</c:v>
                </c:pt>
                <c:pt idx="1979">
                  <c:v> 2020/01/21 14:45:00</c:v>
                </c:pt>
                <c:pt idx="1980">
                  <c:v> 2020/01/21 15:00:00</c:v>
                </c:pt>
                <c:pt idx="1981">
                  <c:v> 2020/01/21 15:15:01</c:v>
                </c:pt>
                <c:pt idx="1982">
                  <c:v> 2020/01/21 15:30:00</c:v>
                </c:pt>
                <c:pt idx="1983">
                  <c:v> 2020/01/21 15:45:01</c:v>
                </c:pt>
                <c:pt idx="1984">
                  <c:v> 2020/01/21 16:00:00</c:v>
                </c:pt>
                <c:pt idx="1985">
                  <c:v> 2020/01/21 16:15:00</c:v>
                </c:pt>
                <c:pt idx="1986">
                  <c:v> 2020/01/21 16:30:00</c:v>
                </c:pt>
                <c:pt idx="1987">
                  <c:v> 2020/01/21 16:45:00</c:v>
                </c:pt>
                <c:pt idx="1988">
                  <c:v> 2020/01/21 17:00:00</c:v>
                </c:pt>
                <c:pt idx="1989">
                  <c:v> 2020/01/21 17:15:00</c:v>
                </c:pt>
                <c:pt idx="1990">
                  <c:v> 2020/01/21 17:30:00</c:v>
                </c:pt>
                <c:pt idx="1991">
                  <c:v> 2020/01/21 17:45:00</c:v>
                </c:pt>
                <c:pt idx="1992">
                  <c:v> 2020/01/21 18:00:00</c:v>
                </c:pt>
                <c:pt idx="1993">
                  <c:v> 2020/01/21 18:15:01</c:v>
                </c:pt>
                <c:pt idx="1994">
                  <c:v> 2020/01/21 18:30:01</c:v>
                </c:pt>
                <c:pt idx="1995">
                  <c:v> 2020/01/21 18:45:01</c:v>
                </c:pt>
                <c:pt idx="1996">
                  <c:v> 2020/01/21 19:00:01</c:v>
                </c:pt>
                <c:pt idx="1997">
                  <c:v> 2020/01/21 19:15:02</c:v>
                </c:pt>
                <c:pt idx="1998">
                  <c:v> 2020/01/21 19:30:01</c:v>
                </c:pt>
                <c:pt idx="1999">
                  <c:v> 2020/01/21 19:45:01</c:v>
                </c:pt>
                <c:pt idx="2000">
                  <c:v> 2020/01/21 20:00:01</c:v>
                </c:pt>
                <c:pt idx="2001">
                  <c:v> 2020/01/21 20:15:00</c:v>
                </c:pt>
                <c:pt idx="2002">
                  <c:v> 2020/01/21 20:30:00</c:v>
                </c:pt>
                <c:pt idx="2003">
                  <c:v> 2020/01/21 20:45:00</c:v>
                </c:pt>
                <c:pt idx="2004">
                  <c:v> 2020/01/21 21:00:00</c:v>
                </c:pt>
                <c:pt idx="2005">
                  <c:v> 2020/01/21 21:15:00</c:v>
                </c:pt>
                <c:pt idx="2006">
                  <c:v> 2020/01/21 21:30:00</c:v>
                </c:pt>
                <c:pt idx="2007">
                  <c:v> 2020/01/21 21:45:00</c:v>
                </c:pt>
                <c:pt idx="2008">
                  <c:v> 2020/01/21 22:00:00</c:v>
                </c:pt>
                <c:pt idx="2009">
                  <c:v> 2020/01/21 22:15:00</c:v>
                </c:pt>
                <c:pt idx="2010">
                  <c:v> 2020/01/21 22:30:00</c:v>
                </c:pt>
                <c:pt idx="2011">
                  <c:v> 2020/01/21 22:45:00</c:v>
                </c:pt>
                <c:pt idx="2012">
                  <c:v> 2020/01/21 23:00:00</c:v>
                </c:pt>
                <c:pt idx="2013">
                  <c:v> 2020/01/21 23:15:00</c:v>
                </c:pt>
                <c:pt idx="2014">
                  <c:v> 2020/01/21 23:30:00</c:v>
                </c:pt>
                <c:pt idx="2015">
                  <c:v> 2020/01/21 23:45:00</c:v>
                </c:pt>
                <c:pt idx="2016">
                  <c:v> 2020/01/22 00:00:00</c:v>
                </c:pt>
                <c:pt idx="2017">
                  <c:v> 2020/01/22 00:15:00</c:v>
                </c:pt>
                <c:pt idx="2018">
                  <c:v> 2020/01/22 00:30:00</c:v>
                </c:pt>
                <c:pt idx="2019">
                  <c:v> 2020/01/22 00:45:00</c:v>
                </c:pt>
                <c:pt idx="2020">
                  <c:v> 2020/01/22 01:00:00</c:v>
                </c:pt>
                <c:pt idx="2021">
                  <c:v> 2020/01/22 01:15:00</c:v>
                </c:pt>
                <c:pt idx="2022">
                  <c:v> 2020/01/22 01:30:00</c:v>
                </c:pt>
                <c:pt idx="2023">
                  <c:v> 2020/01/22 01:45:00</c:v>
                </c:pt>
                <c:pt idx="2024">
                  <c:v> 2020/01/22 02:00:00</c:v>
                </c:pt>
                <c:pt idx="2025">
                  <c:v> 2020/01/22 02:15:00</c:v>
                </c:pt>
                <c:pt idx="2026">
                  <c:v> 2020/01/22 02:30:00</c:v>
                </c:pt>
                <c:pt idx="2027">
                  <c:v> 2020/01/22 02:45:00</c:v>
                </c:pt>
                <c:pt idx="2028">
                  <c:v> 2020/01/22 03:00:00</c:v>
                </c:pt>
                <c:pt idx="2029">
                  <c:v> 2020/01/22 03:15:00</c:v>
                </c:pt>
                <c:pt idx="2030">
                  <c:v> 2020/01/22 03:30:01</c:v>
                </c:pt>
                <c:pt idx="2031">
                  <c:v> 2020/01/22 03:45:37</c:v>
                </c:pt>
                <c:pt idx="2032">
                  <c:v> 2020/01/22 04:00:00</c:v>
                </c:pt>
                <c:pt idx="2033">
                  <c:v> 2020/01/22 04:15:00</c:v>
                </c:pt>
                <c:pt idx="2034">
                  <c:v> 2020/01/22 04:30:00</c:v>
                </c:pt>
                <c:pt idx="2035">
                  <c:v> 2020/01/22 04:45:00</c:v>
                </c:pt>
                <c:pt idx="2036">
                  <c:v> 2020/01/22 05:00:00</c:v>
                </c:pt>
                <c:pt idx="2037">
                  <c:v> 2020/01/22 05:15:00</c:v>
                </c:pt>
                <c:pt idx="2038">
                  <c:v> 2020/01/22 05:30:00</c:v>
                </c:pt>
                <c:pt idx="2039">
                  <c:v> 2020/01/22 05:45:00</c:v>
                </c:pt>
                <c:pt idx="2040">
                  <c:v> 2020/01/22 06:00:00</c:v>
                </c:pt>
                <c:pt idx="2041">
                  <c:v> 2020/01/22 06:15:00</c:v>
                </c:pt>
                <c:pt idx="2042">
                  <c:v> 2020/01/22 06:30:00</c:v>
                </c:pt>
                <c:pt idx="2043">
                  <c:v> 2020/01/22 06:45:00</c:v>
                </c:pt>
                <c:pt idx="2044">
                  <c:v> 2020/01/22 07:00:00</c:v>
                </c:pt>
                <c:pt idx="2045">
                  <c:v> 2020/01/22 07:15:00</c:v>
                </c:pt>
                <c:pt idx="2046">
                  <c:v> 2020/01/22 07:30:00</c:v>
                </c:pt>
                <c:pt idx="2047">
                  <c:v> 2020/01/22 07:45:00</c:v>
                </c:pt>
                <c:pt idx="2048">
                  <c:v> 2020/01/22 08:00:49</c:v>
                </c:pt>
                <c:pt idx="2049">
                  <c:v> 2020/01/22 08:15:00</c:v>
                </c:pt>
                <c:pt idx="2050">
                  <c:v> 2020/01/22 08:30:00</c:v>
                </c:pt>
                <c:pt idx="2051">
                  <c:v> 2020/01/22 08:45:02</c:v>
                </c:pt>
                <c:pt idx="2052">
                  <c:v> 2020/01/22 09:00:00</c:v>
                </c:pt>
                <c:pt idx="2053">
                  <c:v> 2020/01/22 09:15:01</c:v>
                </c:pt>
                <c:pt idx="2054">
                  <c:v> 2020/01/22 09:30:00</c:v>
                </c:pt>
                <c:pt idx="2055">
                  <c:v> 2020/01/22 09:45:00</c:v>
                </c:pt>
                <c:pt idx="2056">
                  <c:v> 2020/01/22 10:00:00</c:v>
                </c:pt>
                <c:pt idx="2057">
                  <c:v> 2020/01/22 10:15:00</c:v>
                </c:pt>
                <c:pt idx="2058">
                  <c:v> 2020/01/22 10:30:00</c:v>
                </c:pt>
                <c:pt idx="2059">
                  <c:v> 2020/01/22 10:45:00</c:v>
                </c:pt>
                <c:pt idx="2060">
                  <c:v> 2020/01/22 11:00:00</c:v>
                </c:pt>
                <c:pt idx="2061">
                  <c:v> 2020/01/22 11:15:00</c:v>
                </c:pt>
                <c:pt idx="2062">
                  <c:v> 2020/01/22 11:30:01</c:v>
                </c:pt>
                <c:pt idx="2063">
                  <c:v> 2020/01/22 11:45:00</c:v>
                </c:pt>
                <c:pt idx="2064">
                  <c:v> 2020/01/22 12:00:00</c:v>
                </c:pt>
                <c:pt idx="2065">
                  <c:v> 2020/01/22 12:15:00</c:v>
                </c:pt>
                <c:pt idx="2066">
                  <c:v> 2020/01/22 12:30:00</c:v>
                </c:pt>
                <c:pt idx="2067">
                  <c:v> 2020/01/22 12:45:00</c:v>
                </c:pt>
                <c:pt idx="2068">
                  <c:v> 2020/01/22 13:00:00</c:v>
                </c:pt>
                <c:pt idx="2069">
                  <c:v> 2020/01/22 13:15:00</c:v>
                </c:pt>
                <c:pt idx="2070">
                  <c:v> 2020/01/22 13:30:00</c:v>
                </c:pt>
                <c:pt idx="2071">
                  <c:v> 2020/01/22 13:45:00</c:v>
                </c:pt>
                <c:pt idx="2072">
                  <c:v> 2020/01/22 14:00:00</c:v>
                </c:pt>
                <c:pt idx="2073">
                  <c:v> 2020/01/22 14:15:00</c:v>
                </c:pt>
                <c:pt idx="2074">
                  <c:v> 2020/01/22 14:30:00</c:v>
                </c:pt>
                <c:pt idx="2075">
                  <c:v> 2020/01/22 14:45:00</c:v>
                </c:pt>
                <c:pt idx="2076">
                  <c:v> 2020/01/22 15:00:00</c:v>
                </c:pt>
                <c:pt idx="2077">
                  <c:v> 2020/01/22 15:15:00</c:v>
                </c:pt>
                <c:pt idx="2078">
                  <c:v> 2020/01/22 15:30:00</c:v>
                </c:pt>
                <c:pt idx="2079">
                  <c:v> 2020/01/22 15:45:00</c:v>
                </c:pt>
                <c:pt idx="2080">
                  <c:v> 2020/01/22 16:00:00</c:v>
                </c:pt>
                <c:pt idx="2081">
                  <c:v> 2020/01/22 16:15:00</c:v>
                </c:pt>
                <c:pt idx="2082">
                  <c:v> 2020/01/22 16:30:00</c:v>
                </c:pt>
                <c:pt idx="2083">
                  <c:v> 2020/01/22 16:45:00</c:v>
                </c:pt>
                <c:pt idx="2084">
                  <c:v> 2020/01/22 17:00:00</c:v>
                </c:pt>
                <c:pt idx="2085">
                  <c:v> 2020/01/22 17:15:00</c:v>
                </c:pt>
                <c:pt idx="2086">
                  <c:v> 2020/01/22 17:30:00</c:v>
                </c:pt>
                <c:pt idx="2087">
                  <c:v> 2020/01/22 17:45:00</c:v>
                </c:pt>
                <c:pt idx="2088">
                  <c:v> 2020/01/22 18:00:00</c:v>
                </c:pt>
                <c:pt idx="2089">
                  <c:v> 2020/01/22 18:15:00</c:v>
                </c:pt>
                <c:pt idx="2090">
                  <c:v> 2020/01/22 18:30:00</c:v>
                </c:pt>
                <c:pt idx="2091">
                  <c:v> 2020/01/22 18:45:00</c:v>
                </c:pt>
                <c:pt idx="2092">
                  <c:v> 2020/01/22 19:00:00</c:v>
                </c:pt>
                <c:pt idx="2093">
                  <c:v> 2020/01/22 19:15:00</c:v>
                </c:pt>
                <c:pt idx="2094">
                  <c:v> 2020/01/22 19:30:00</c:v>
                </c:pt>
                <c:pt idx="2095">
                  <c:v> 2020/01/22 19:45:00</c:v>
                </c:pt>
                <c:pt idx="2096">
                  <c:v> 2020/01/22 20:00:01</c:v>
                </c:pt>
                <c:pt idx="2097">
                  <c:v> 2020/01/22 20:15:00</c:v>
                </c:pt>
                <c:pt idx="2098">
                  <c:v> 2020/01/22 20:30:00</c:v>
                </c:pt>
                <c:pt idx="2099">
                  <c:v> 2020/01/22 20:45:00</c:v>
                </c:pt>
                <c:pt idx="2100">
                  <c:v> 2020/01/22 21:00:00</c:v>
                </c:pt>
                <c:pt idx="2101">
                  <c:v> 2020/01/22 21:15:00</c:v>
                </c:pt>
                <c:pt idx="2102">
                  <c:v> 2020/01/22 21:30:00</c:v>
                </c:pt>
                <c:pt idx="2103">
                  <c:v> 2020/01/22 21:45:00</c:v>
                </c:pt>
                <c:pt idx="2104">
                  <c:v> 2020/01/22 22:00:00</c:v>
                </c:pt>
                <c:pt idx="2105">
                  <c:v> 2020/01/22 22:15:00</c:v>
                </c:pt>
                <c:pt idx="2106">
                  <c:v> 2020/01/22 22:30:00</c:v>
                </c:pt>
                <c:pt idx="2107">
                  <c:v> 2020/01/22 22:45:00</c:v>
                </c:pt>
                <c:pt idx="2108">
                  <c:v> 2020/01/22 23:00:00</c:v>
                </c:pt>
                <c:pt idx="2109">
                  <c:v> 2020/01/22 23:15:00</c:v>
                </c:pt>
                <c:pt idx="2110">
                  <c:v> 2020/01/22 23:30:00</c:v>
                </c:pt>
                <c:pt idx="2111">
                  <c:v> 2020/01/22 23:45:00</c:v>
                </c:pt>
                <c:pt idx="2112">
                  <c:v> 2020/01/23 00:00:00</c:v>
                </c:pt>
                <c:pt idx="2113">
                  <c:v> 2020/01/23 00:15:00</c:v>
                </c:pt>
                <c:pt idx="2114">
                  <c:v> 2020/01/23 00:30:00</c:v>
                </c:pt>
                <c:pt idx="2115">
                  <c:v> 2020/01/23 00:45:00</c:v>
                </c:pt>
                <c:pt idx="2116">
                  <c:v> 2020/01/23 01:00:00</c:v>
                </c:pt>
                <c:pt idx="2117">
                  <c:v> 2020/01/23 01:15:00</c:v>
                </c:pt>
                <c:pt idx="2118">
                  <c:v> 2020/01/23 01:30:01</c:v>
                </c:pt>
                <c:pt idx="2119">
                  <c:v> 2020/01/23 01:45:00</c:v>
                </c:pt>
                <c:pt idx="2120">
                  <c:v> 2020/01/23 02:00:00</c:v>
                </c:pt>
                <c:pt idx="2121">
                  <c:v> 2020/01/23 02:15:00</c:v>
                </c:pt>
                <c:pt idx="2122">
                  <c:v> 2020/01/23 02:30:00</c:v>
                </c:pt>
                <c:pt idx="2123">
                  <c:v> 2020/01/23 02:45:00</c:v>
                </c:pt>
                <c:pt idx="2124">
                  <c:v> 2020/01/23 03:00:00</c:v>
                </c:pt>
                <c:pt idx="2125">
                  <c:v> 2020/01/23 03:15:00</c:v>
                </c:pt>
                <c:pt idx="2126">
                  <c:v> 2020/01/23 03:30:00</c:v>
                </c:pt>
                <c:pt idx="2127">
                  <c:v> 2020/01/23 03:45:01</c:v>
                </c:pt>
                <c:pt idx="2128">
                  <c:v> 2020/01/23 04:00:00</c:v>
                </c:pt>
                <c:pt idx="2129">
                  <c:v> 2020/01/23 04:15:00</c:v>
                </c:pt>
                <c:pt idx="2130">
                  <c:v> 2020/01/23 04:30:00</c:v>
                </c:pt>
                <c:pt idx="2131">
                  <c:v> 2020/01/23 04:45:00</c:v>
                </c:pt>
                <c:pt idx="2132">
                  <c:v> 2020/01/23 05:00:00</c:v>
                </c:pt>
                <c:pt idx="2133">
                  <c:v> 2020/01/23 05:15:00</c:v>
                </c:pt>
                <c:pt idx="2134">
                  <c:v> 2020/01/23 05:30:00</c:v>
                </c:pt>
                <c:pt idx="2135">
                  <c:v> 2020/01/23 05:45:00</c:v>
                </c:pt>
                <c:pt idx="2136">
                  <c:v> 2020/01/23 06:00:00</c:v>
                </c:pt>
                <c:pt idx="2137">
                  <c:v> 2020/01/23 06:15:00</c:v>
                </c:pt>
                <c:pt idx="2138">
                  <c:v> 2020/01/23 06:30:00</c:v>
                </c:pt>
                <c:pt idx="2139">
                  <c:v> 2020/01/23 06:45:00</c:v>
                </c:pt>
                <c:pt idx="2140">
                  <c:v> 2020/01/23 07:00:00</c:v>
                </c:pt>
                <c:pt idx="2141">
                  <c:v> 2020/01/23 07:15:00</c:v>
                </c:pt>
                <c:pt idx="2142">
                  <c:v> 2020/01/23 07:30:00</c:v>
                </c:pt>
                <c:pt idx="2143">
                  <c:v> 2020/01/23 07:45:00</c:v>
                </c:pt>
                <c:pt idx="2144">
                  <c:v> 2020/01/23 08:00:57</c:v>
                </c:pt>
                <c:pt idx="2145">
                  <c:v> 2020/01/23 08:15:03</c:v>
                </c:pt>
                <c:pt idx="2146">
                  <c:v> 2020/01/23 08:30:00</c:v>
                </c:pt>
                <c:pt idx="2147">
                  <c:v> 2020/01/23 08:45:00</c:v>
                </c:pt>
                <c:pt idx="2148">
                  <c:v> 2020/01/23 09:00:00</c:v>
                </c:pt>
                <c:pt idx="2149">
                  <c:v> 2020/01/23 09:15:00</c:v>
                </c:pt>
                <c:pt idx="2150">
                  <c:v> 2020/01/23 09:30:01</c:v>
                </c:pt>
                <c:pt idx="2151">
                  <c:v> 2020/01/23 09:45:00</c:v>
                </c:pt>
                <c:pt idx="2152">
                  <c:v> 2020/01/23 10:00:01</c:v>
                </c:pt>
                <c:pt idx="2153">
                  <c:v> 2020/01/23 10:15:01</c:v>
                </c:pt>
                <c:pt idx="2154">
                  <c:v> 2020/01/23 10:30:01</c:v>
                </c:pt>
                <c:pt idx="2155">
                  <c:v> 2020/01/23 10:45:01</c:v>
                </c:pt>
                <c:pt idx="2156">
                  <c:v> 2020/01/23 11:00:01</c:v>
                </c:pt>
                <c:pt idx="2157">
                  <c:v> 2020/01/23 11:15:01</c:v>
                </c:pt>
                <c:pt idx="2158">
                  <c:v> 2020/01/23 11:30:00</c:v>
                </c:pt>
                <c:pt idx="2159">
                  <c:v> 2020/01/23 11:45:00</c:v>
                </c:pt>
                <c:pt idx="2160">
                  <c:v> 2020/01/23 12:00:00</c:v>
                </c:pt>
                <c:pt idx="2161">
                  <c:v> 2020/01/23 12:15:00</c:v>
                </c:pt>
                <c:pt idx="2162">
                  <c:v> 2020/01/23 12:30:00</c:v>
                </c:pt>
                <c:pt idx="2163">
                  <c:v> 2020/01/23 12:45:00</c:v>
                </c:pt>
                <c:pt idx="2164">
                  <c:v> 2020/01/23 13:00:00</c:v>
                </c:pt>
                <c:pt idx="2165">
                  <c:v> 2020/01/23 13:15:00</c:v>
                </c:pt>
                <c:pt idx="2166">
                  <c:v> 2020/01/23 13:30:00</c:v>
                </c:pt>
                <c:pt idx="2167">
                  <c:v> 2020/01/23 13:45:00</c:v>
                </c:pt>
                <c:pt idx="2168">
                  <c:v> 2020/01/23 14:00:00</c:v>
                </c:pt>
                <c:pt idx="2169">
                  <c:v> 2020/01/23 14:15:00</c:v>
                </c:pt>
                <c:pt idx="2170">
                  <c:v> 2020/01/23 14:30:00</c:v>
                </c:pt>
                <c:pt idx="2171">
                  <c:v> 2020/01/23 14:45:00</c:v>
                </c:pt>
                <c:pt idx="2172">
                  <c:v> 2020/01/23 15:00:00</c:v>
                </c:pt>
                <c:pt idx="2173">
                  <c:v> 2020/01/23 15:15:00</c:v>
                </c:pt>
                <c:pt idx="2174">
                  <c:v> 2020/01/23 15:30:00</c:v>
                </c:pt>
                <c:pt idx="2175">
                  <c:v> 2020/01/23 15:45:00</c:v>
                </c:pt>
                <c:pt idx="2176">
                  <c:v> 2020/01/23 16:00:00</c:v>
                </c:pt>
                <c:pt idx="2177">
                  <c:v> 2020/01/23 16:15:00</c:v>
                </c:pt>
                <c:pt idx="2178">
                  <c:v> 2020/01/23 16:30:00</c:v>
                </c:pt>
                <c:pt idx="2179">
                  <c:v> 2020/01/23 16:45:00</c:v>
                </c:pt>
                <c:pt idx="2180">
                  <c:v> 2020/01/23 17:00:00</c:v>
                </c:pt>
                <c:pt idx="2181">
                  <c:v> 2020/01/23 17:15:00</c:v>
                </c:pt>
                <c:pt idx="2182">
                  <c:v> 2020/01/23 17:30:00</c:v>
                </c:pt>
                <c:pt idx="2183">
                  <c:v> 2020/01/23 17:45:00</c:v>
                </c:pt>
                <c:pt idx="2184">
                  <c:v> 2020/01/23 18:00:00</c:v>
                </c:pt>
                <c:pt idx="2185">
                  <c:v> 2020/01/23 18:15:00</c:v>
                </c:pt>
                <c:pt idx="2186">
                  <c:v> 2020/01/23 18:30:00</c:v>
                </c:pt>
                <c:pt idx="2187">
                  <c:v> 2020/01/23 18:45:00</c:v>
                </c:pt>
                <c:pt idx="2188">
                  <c:v> 2020/01/23 19:00:00</c:v>
                </c:pt>
                <c:pt idx="2189">
                  <c:v> 2020/01/23 19:15:00</c:v>
                </c:pt>
                <c:pt idx="2190">
                  <c:v> 2020/01/23 19:30:00</c:v>
                </c:pt>
                <c:pt idx="2191">
                  <c:v> 2020/01/23 19:45:00</c:v>
                </c:pt>
                <c:pt idx="2192">
                  <c:v> 2020/01/23 20:00:00</c:v>
                </c:pt>
                <c:pt idx="2193">
                  <c:v> 2020/01/23 20:15:00</c:v>
                </c:pt>
                <c:pt idx="2194">
                  <c:v> 2020/01/23 20:30:00</c:v>
                </c:pt>
                <c:pt idx="2195">
                  <c:v> 2020/01/23 20:45:00</c:v>
                </c:pt>
                <c:pt idx="2196">
                  <c:v> 2020/01/23 21:00:00</c:v>
                </c:pt>
                <c:pt idx="2197">
                  <c:v> 2020/01/23 21:15:00</c:v>
                </c:pt>
                <c:pt idx="2198">
                  <c:v> 2020/01/23 21:30:00</c:v>
                </c:pt>
                <c:pt idx="2199">
                  <c:v> 2020/01/23 21:45:00</c:v>
                </c:pt>
                <c:pt idx="2200">
                  <c:v> 2020/01/23 22:00:00</c:v>
                </c:pt>
                <c:pt idx="2201">
                  <c:v> 2020/01/23 22:15:00</c:v>
                </c:pt>
                <c:pt idx="2202">
                  <c:v> 2020/01/23 22:30:00</c:v>
                </c:pt>
                <c:pt idx="2203">
                  <c:v> 2020/01/23 22:45:00</c:v>
                </c:pt>
                <c:pt idx="2204">
                  <c:v> 2020/01/23 23:00:00</c:v>
                </c:pt>
                <c:pt idx="2205">
                  <c:v> 2020/01/23 23:15:00</c:v>
                </c:pt>
                <c:pt idx="2206">
                  <c:v> 2020/01/23 23:30:00</c:v>
                </c:pt>
                <c:pt idx="2207">
                  <c:v> 2020/01/23 23:45:00</c:v>
                </c:pt>
                <c:pt idx="2208">
                  <c:v> 2020/01/24 00:00:00</c:v>
                </c:pt>
                <c:pt idx="2209">
                  <c:v> 2020/01/24 00:15:00</c:v>
                </c:pt>
                <c:pt idx="2210">
                  <c:v> 2020/01/24 00:30:00</c:v>
                </c:pt>
                <c:pt idx="2211">
                  <c:v> 2020/01/24 00:45:00</c:v>
                </c:pt>
                <c:pt idx="2212">
                  <c:v> 2020/01/24 01:00:00</c:v>
                </c:pt>
                <c:pt idx="2213">
                  <c:v> 2020/01/24 01:15:00</c:v>
                </c:pt>
                <c:pt idx="2214">
                  <c:v> 2020/01/24 01:30:00</c:v>
                </c:pt>
                <c:pt idx="2215">
                  <c:v> 2020/01/24 01:45:00</c:v>
                </c:pt>
                <c:pt idx="2216">
                  <c:v> 2020/01/24 02:00:00</c:v>
                </c:pt>
                <c:pt idx="2217">
                  <c:v> 2020/01/24 02:15:01</c:v>
                </c:pt>
                <c:pt idx="2218">
                  <c:v> 2020/01/24 02:30:00</c:v>
                </c:pt>
                <c:pt idx="2219">
                  <c:v> 2020/01/24 02:45:00</c:v>
                </c:pt>
                <c:pt idx="2220">
                  <c:v> 2020/01/24 03:00:00</c:v>
                </c:pt>
                <c:pt idx="2221">
                  <c:v> 2020/01/24 03:15:01</c:v>
                </c:pt>
                <c:pt idx="2222">
                  <c:v> 2020/01/24 03:30:00</c:v>
                </c:pt>
                <c:pt idx="2223">
                  <c:v> 2020/01/24 03:45:00</c:v>
                </c:pt>
                <c:pt idx="2224">
                  <c:v> 2020/01/24 04:00:51</c:v>
                </c:pt>
                <c:pt idx="2225">
                  <c:v> 2020/01/24 04:15:00</c:v>
                </c:pt>
                <c:pt idx="2226">
                  <c:v> 2020/01/24 04:30:00</c:v>
                </c:pt>
                <c:pt idx="2227">
                  <c:v> 2020/01/24 04:45:00</c:v>
                </c:pt>
                <c:pt idx="2228">
                  <c:v> 2020/01/24 05:00:00</c:v>
                </c:pt>
                <c:pt idx="2229">
                  <c:v> 2020/01/24 05:15:43</c:v>
                </c:pt>
                <c:pt idx="2230">
                  <c:v> 2020/01/24 05:30:01</c:v>
                </c:pt>
                <c:pt idx="2231">
                  <c:v> 2020/01/24 05:45:00</c:v>
                </c:pt>
                <c:pt idx="2232">
                  <c:v> 2020/01/24 06:00:00</c:v>
                </c:pt>
                <c:pt idx="2233">
                  <c:v> 2020/01/24 06:15:00</c:v>
                </c:pt>
                <c:pt idx="2234">
                  <c:v> 2020/01/24 06:30:00</c:v>
                </c:pt>
                <c:pt idx="2235">
                  <c:v> 2020/01/24 06:45:00</c:v>
                </c:pt>
                <c:pt idx="2236">
                  <c:v> 2020/01/24 07:00:00</c:v>
                </c:pt>
                <c:pt idx="2237">
                  <c:v> 2020/01/24 07:15:00</c:v>
                </c:pt>
                <c:pt idx="2238">
                  <c:v> 2020/01/24 07:30:00</c:v>
                </c:pt>
                <c:pt idx="2239">
                  <c:v> 2020/01/24 07:45:00</c:v>
                </c:pt>
                <c:pt idx="2240">
                  <c:v> 2020/01/24 08:03:21</c:v>
                </c:pt>
                <c:pt idx="2241">
                  <c:v> 2020/01/24 08:15:00</c:v>
                </c:pt>
                <c:pt idx="2242">
                  <c:v> 2020/01/24 08:30:00</c:v>
                </c:pt>
                <c:pt idx="2243">
                  <c:v> 2020/01/24 08:45:00</c:v>
                </c:pt>
                <c:pt idx="2244">
                  <c:v> 2020/01/24 09:00:00</c:v>
                </c:pt>
                <c:pt idx="2245">
                  <c:v> 2020/01/24 09:15:00</c:v>
                </c:pt>
                <c:pt idx="2246">
                  <c:v> 2020/01/24 09:30:00</c:v>
                </c:pt>
                <c:pt idx="2247">
                  <c:v> 2020/01/24 09:45:00</c:v>
                </c:pt>
                <c:pt idx="2248">
                  <c:v> 2020/01/24 10:00:01</c:v>
                </c:pt>
                <c:pt idx="2249">
                  <c:v> 2020/01/24 10:15:01</c:v>
                </c:pt>
                <c:pt idx="2250">
                  <c:v> 2020/01/24 10:30:01</c:v>
                </c:pt>
                <c:pt idx="2251">
                  <c:v> 2020/01/24 10:45:00</c:v>
                </c:pt>
                <c:pt idx="2252">
                  <c:v> 2020/01/24 11:00:00</c:v>
                </c:pt>
                <c:pt idx="2253">
                  <c:v> 2020/01/24 11:15:01</c:v>
                </c:pt>
                <c:pt idx="2254">
                  <c:v> 2020/01/24 11:30:00</c:v>
                </c:pt>
                <c:pt idx="2255">
                  <c:v> 2020/01/24 11:45:00</c:v>
                </c:pt>
                <c:pt idx="2256">
                  <c:v> 2020/01/24 12:00:00</c:v>
                </c:pt>
                <c:pt idx="2257">
                  <c:v> 2020/01/24 12:15:00</c:v>
                </c:pt>
                <c:pt idx="2258">
                  <c:v> 2020/01/24 12:30:00</c:v>
                </c:pt>
                <c:pt idx="2259">
                  <c:v> 2020/01/24 12:45:00</c:v>
                </c:pt>
                <c:pt idx="2260">
                  <c:v> 2020/01/24 13:00:00</c:v>
                </c:pt>
                <c:pt idx="2261">
                  <c:v> 2020/01/24 13:15:00</c:v>
                </c:pt>
                <c:pt idx="2262">
                  <c:v> 2020/01/24 13:30:00</c:v>
                </c:pt>
                <c:pt idx="2263">
                  <c:v> 2020/01/24 13:45:00</c:v>
                </c:pt>
                <c:pt idx="2264">
                  <c:v> 2020/01/24 14:00:00</c:v>
                </c:pt>
                <c:pt idx="2265">
                  <c:v> 2020/01/24 14:15:00</c:v>
                </c:pt>
                <c:pt idx="2266">
                  <c:v> 2020/01/24 14:30:09</c:v>
                </c:pt>
                <c:pt idx="2267">
                  <c:v> 2020/01/24 14:45:00</c:v>
                </c:pt>
                <c:pt idx="2268">
                  <c:v> 2020/01/24 15:00:00</c:v>
                </c:pt>
                <c:pt idx="2269">
                  <c:v> 2020/01/24 15:15:00</c:v>
                </c:pt>
                <c:pt idx="2270">
                  <c:v> 2020/01/24 15:30:00</c:v>
                </c:pt>
                <c:pt idx="2271">
                  <c:v> 2020/01/24 15:45:00</c:v>
                </c:pt>
                <c:pt idx="2272">
                  <c:v> 2020/01/24 16:00:00</c:v>
                </c:pt>
                <c:pt idx="2273">
                  <c:v> 2020/01/24 16:15:00</c:v>
                </c:pt>
                <c:pt idx="2274">
                  <c:v> 2020/01/24 16:30:00</c:v>
                </c:pt>
                <c:pt idx="2275">
                  <c:v> 2020/01/24 16:45:00</c:v>
                </c:pt>
                <c:pt idx="2276">
                  <c:v> 2020/01/24 17:00:00</c:v>
                </c:pt>
                <c:pt idx="2277">
                  <c:v> 2020/01/24 17:15:00</c:v>
                </c:pt>
                <c:pt idx="2278">
                  <c:v> 2020/01/24 17:30:00</c:v>
                </c:pt>
                <c:pt idx="2279">
                  <c:v> 2020/01/24 17:45:00</c:v>
                </c:pt>
                <c:pt idx="2280">
                  <c:v> 2020/01/24 18:00:00</c:v>
                </c:pt>
                <c:pt idx="2281">
                  <c:v> 2020/01/24 18:15:00</c:v>
                </c:pt>
                <c:pt idx="2282">
                  <c:v> 2020/01/24 18:30:00</c:v>
                </c:pt>
                <c:pt idx="2283">
                  <c:v> 2020/01/24 18:45:00</c:v>
                </c:pt>
                <c:pt idx="2284">
                  <c:v> 2020/01/24 19:00:00</c:v>
                </c:pt>
                <c:pt idx="2285">
                  <c:v> 2020/01/24 19:15:00</c:v>
                </c:pt>
                <c:pt idx="2286">
                  <c:v> 2020/01/24 19:30:00</c:v>
                </c:pt>
                <c:pt idx="2287">
                  <c:v> 2020/01/24 19:45:00</c:v>
                </c:pt>
                <c:pt idx="2288">
                  <c:v> 2020/01/24 20:00:00</c:v>
                </c:pt>
                <c:pt idx="2289">
                  <c:v> 2020/01/24 20:15:00</c:v>
                </c:pt>
                <c:pt idx="2290">
                  <c:v> 2020/01/24 20:30:00</c:v>
                </c:pt>
                <c:pt idx="2291">
                  <c:v> 2020/01/24 20:45:00</c:v>
                </c:pt>
                <c:pt idx="2292">
                  <c:v> 2020/01/24 21:00:00</c:v>
                </c:pt>
                <c:pt idx="2293">
                  <c:v> 2020/01/24 21:15:00</c:v>
                </c:pt>
                <c:pt idx="2294">
                  <c:v> 2020/01/24 21:30:01</c:v>
                </c:pt>
                <c:pt idx="2295">
                  <c:v> 2020/01/24 21:45:00</c:v>
                </c:pt>
                <c:pt idx="2296">
                  <c:v> 2020/01/24 22:00:00</c:v>
                </c:pt>
                <c:pt idx="2297">
                  <c:v> 2020/01/24 22:15:00</c:v>
                </c:pt>
                <c:pt idx="2298">
                  <c:v> 2020/01/24 22:30:00</c:v>
                </c:pt>
                <c:pt idx="2299">
                  <c:v> 2020/01/24 22:45:00</c:v>
                </c:pt>
                <c:pt idx="2300">
                  <c:v> 2020/01/24 23:00:00</c:v>
                </c:pt>
                <c:pt idx="2301">
                  <c:v> 2020/01/24 23:15:01</c:v>
                </c:pt>
                <c:pt idx="2302">
                  <c:v> 2020/01/24 23:30:00</c:v>
                </c:pt>
                <c:pt idx="2303">
                  <c:v> 2020/01/24 23:45:00</c:v>
                </c:pt>
                <c:pt idx="2304">
                  <c:v> 2020/01/25 00:00:00</c:v>
                </c:pt>
                <c:pt idx="2305">
                  <c:v> 2020/01/25 00:15:00</c:v>
                </c:pt>
                <c:pt idx="2306">
                  <c:v> 2020/01/25 00:30:01</c:v>
                </c:pt>
                <c:pt idx="2307">
                  <c:v> 2020/01/25 00:45:01</c:v>
                </c:pt>
                <c:pt idx="2308">
                  <c:v> 2020/01/25 01:00:00</c:v>
                </c:pt>
                <c:pt idx="2309">
                  <c:v> 2020/01/25 01:15:00</c:v>
                </c:pt>
                <c:pt idx="2310">
                  <c:v> 2020/01/25 01:30:00</c:v>
                </c:pt>
                <c:pt idx="2311">
                  <c:v> 2020/01/25 01:45:00</c:v>
                </c:pt>
                <c:pt idx="2312">
                  <c:v> 2020/01/25 02:00:01</c:v>
                </c:pt>
                <c:pt idx="2313">
                  <c:v> 2020/01/25 02:15:01</c:v>
                </c:pt>
                <c:pt idx="2314">
                  <c:v> 2020/01/25 02:30:00</c:v>
                </c:pt>
                <c:pt idx="2315">
                  <c:v> 2020/01/25 02:45:00</c:v>
                </c:pt>
                <c:pt idx="2316">
                  <c:v> 2020/01/25 03:00:00</c:v>
                </c:pt>
                <c:pt idx="2317">
                  <c:v> 2020/01/25 03:15:00</c:v>
                </c:pt>
                <c:pt idx="2318">
                  <c:v> 2020/01/25 03:30:00</c:v>
                </c:pt>
                <c:pt idx="2319">
                  <c:v> 2020/01/25 03:45:06</c:v>
                </c:pt>
                <c:pt idx="2320">
                  <c:v> 2020/01/25 04:00:00</c:v>
                </c:pt>
                <c:pt idx="2321">
                  <c:v> 2020/01/25 04:15:00</c:v>
                </c:pt>
                <c:pt idx="2322">
                  <c:v> 2020/01/25 04:30:01</c:v>
                </c:pt>
                <c:pt idx="2323">
                  <c:v> 2020/01/25 04:45:00</c:v>
                </c:pt>
                <c:pt idx="2324">
                  <c:v> 2020/01/25 05:00:01</c:v>
                </c:pt>
                <c:pt idx="2325">
                  <c:v> 2020/01/25 05:15:00</c:v>
                </c:pt>
                <c:pt idx="2326">
                  <c:v> 2020/01/25 05:30:00</c:v>
                </c:pt>
                <c:pt idx="2327">
                  <c:v> 2020/01/25 05:45:00</c:v>
                </c:pt>
                <c:pt idx="2328">
                  <c:v> 2020/01/25 06:00:00</c:v>
                </c:pt>
                <c:pt idx="2329">
                  <c:v> 2020/01/25 06:15:00</c:v>
                </c:pt>
                <c:pt idx="2330">
                  <c:v> 2020/01/25 06:30:00</c:v>
                </c:pt>
                <c:pt idx="2331">
                  <c:v> 2020/01/25 06:45:00</c:v>
                </c:pt>
                <c:pt idx="2332">
                  <c:v> 2020/01/25 07:00:00</c:v>
                </c:pt>
                <c:pt idx="2333">
                  <c:v> 2020/01/25 07:15:00</c:v>
                </c:pt>
                <c:pt idx="2334">
                  <c:v> 2020/01/25 07:30:00</c:v>
                </c:pt>
                <c:pt idx="2335">
                  <c:v> 2020/01/25 07:45:00</c:v>
                </c:pt>
                <c:pt idx="2336">
                  <c:v> 2020/01/25 08:00:51</c:v>
                </c:pt>
                <c:pt idx="2337">
                  <c:v> 2020/01/25 08:15:02</c:v>
                </c:pt>
                <c:pt idx="2338">
                  <c:v> 2020/01/25 08:30:00</c:v>
                </c:pt>
                <c:pt idx="2339">
                  <c:v> 2020/01/25 08:45:00</c:v>
                </c:pt>
                <c:pt idx="2340">
                  <c:v> 2020/01/25 09:00:00</c:v>
                </c:pt>
                <c:pt idx="2341">
                  <c:v> 2020/01/25 09:15:00</c:v>
                </c:pt>
                <c:pt idx="2342">
                  <c:v> 2020/01/25 09:30:00</c:v>
                </c:pt>
                <c:pt idx="2343">
                  <c:v> 2020/01/25 09:45:00</c:v>
                </c:pt>
                <c:pt idx="2344">
                  <c:v> 2020/01/25 10:00:00</c:v>
                </c:pt>
                <c:pt idx="2345">
                  <c:v> 2020/01/25 10:15:00</c:v>
                </c:pt>
                <c:pt idx="2346">
                  <c:v> 2020/01/25 10:30:00</c:v>
                </c:pt>
                <c:pt idx="2347">
                  <c:v> 2020/01/25 10:45:00</c:v>
                </c:pt>
                <c:pt idx="2348">
                  <c:v> 2020/01/25 11:00:00</c:v>
                </c:pt>
                <c:pt idx="2349">
                  <c:v> 2020/01/25 11:15:00</c:v>
                </c:pt>
                <c:pt idx="2350">
                  <c:v> 2020/01/25 11:30:00</c:v>
                </c:pt>
                <c:pt idx="2351">
                  <c:v> 2020/01/25 11:45:00</c:v>
                </c:pt>
                <c:pt idx="2352">
                  <c:v> 2020/01/25 12:00:00</c:v>
                </c:pt>
                <c:pt idx="2353">
                  <c:v> 2020/01/25 12:15:00</c:v>
                </c:pt>
                <c:pt idx="2354">
                  <c:v> 2020/01/25 12:30:00</c:v>
                </c:pt>
                <c:pt idx="2355">
                  <c:v> 2020/01/25 12:45:00</c:v>
                </c:pt>
                <c:pt idx="2356">
                  <c:v> 2020/01/25 13:00:00</c:v>
                </c:pt>
                <c:pt idx="2357">
                  <c:v> 2020/01/25 13:15:00</c:v>
                </c:pt>
                <c:pt idx="2358">
                  <c:v> 2020/01/25 13:30:00</c:v>
                </c:pt>
                <c:pt idx="2359">
                  <c:v> 2020/01/25 13:45:00</c:v>
                </c:pt>
                <c:pt idx="2360">
                  <c:v> 2020/01/25 14:00:00</c:v>
                </c:pt>
                <c:pt idx="2361">
                  <c:v> 2020/01/25 14:15:00</c:v>
                </c:pt>
                <c:pt idx="2362">
                  <c:v> 2020/01/25 14:30:00</c:v>
                </c:pt>
                <c:pt idx="2363">
                  <c:v> 2020/01/25 14:45:00</c:v>
                </c:pt>
                <c:pt idx="2364">
                  <c:v> 2020/01/25 15:00:00</c:v>
                </c:pt>
                <c:pt idx="2365">
                  <c:v> 2020/01/25 15:15:00</c:v>
                </c:pt>
                <c:pt idx="2366">
                  <c:v> 2020/01/25 15:30:00</c:v>
                </c:pt>
                <c:pt idx="2367">
                  <c:v> 2020/01/25 15:45:00</c:v>
                </c:pt>
                <c:pt idx="2368">
                  <c:v> 2020/01/25 16:00:00</c:v>
                </c:pt>
                <c:pt idx="2369">
                  <c:v> 2020/01/25 16:15:00</c:v>
                </c:pt>
                <c:pt idx="2370">
                  <c:v> 2020/01/25 16:30:00</c:v>
                </c:pt>
                <c:pt idx="2371">
                  <c:v> 2020/01/25 16:45:00</c:v>
                </c:pt>
                <c:pt idx="2372">
                  <c:v> 2020/01/25 17:00:00</c:v>
                </c:pt>
                <c:pt idx="2373">
                  <c:v> 2020/01/25 17:15:00</c:v>
                </c:pt>
                <c:pt idx="2374">
                  <c:v> 2020/01/25 17:30:00</c:v>
                </c:pt>
                <c:pt idx="2375">
                  <c:v> 2020/01/25 17:45:00</c:v>
                </c:pt>
                <c:pt idx="2376">
                  <c:v> 2020/01/25 18:00:00</c:v>
                </c:pt>
                <c:pt idx="2377">
                  <c:v> 2020/01/25 18:15:00</c:v>
                </c:pt>
                <c:pt idx="2378">
                  <c:v> 2020/01/25 18:30:00</c:v>
                </c:pt>
                <c:pt idx="2379">
                  <c:v> 2020/01/25 18:45:00</c:v>
                </c:pt>
                <c:pt idx="2380">
                  <c:v> 2020/01/25 19:00:00</c:v>
                </c:pt>
                <c:pt idx="2381">
                  <c:v> 2020/01/25 19:15:00</c:v>
                </c:pt>
                <c:pt idx="2382">
                  <c:v> 2020/01/25 19:30:00</c:v>
                </c:pt>
                <c:pt idx="2383">
                  <c:v> 2020/01/25 19:45:00</c:v>
                </c:pt>
                <c:pt idx="2384">
                  <c:v> 2020/01/25 20:00:00</c:v>
                </c:pt>
                <c:pt idx="2385">
                  <c:v> 2020/01/25 20:15:00</c:v>
                </c:pt>
                <c:pt idx="2386">
                  <c:v> 2020/01/25 20:30:00</c:v>
                </c:pt>
                <c:pt idx="2387">
                  <c:v> 2020/01/25 20:45:00</c:v>
                </c:pt>
                <c:pt idx="2388">
                  <c:v> 2020/01/25 21:00:00</c:v>
                </c:pt>
                <c:pt idx="2389">
                  <c:v> 2020/01/25 21:15:00</c:v>
                </c:pt>
                <c:pt idx="2390">
                  <c:v> 2020/01/25 21:30:00</c:v>
                </c:pt>
                <c:pt idx="2391">
                  <c:v> 2020/01/25 21:45:00</c:v>
                </c:pt>
                <c:pt idx="2392">
                  <c:v> 2020/01/25 22:00:00</c:v>
                </c:pt>
                <c:pt idx="2393">
                  <c:v> 2020/01/25 22:15:00</c:v>
                </c:pt>
                <c:pt idx="2394">
                  <c:v> 2020/01/25 22:30:00</c:v>
                </c:pt>
                <c:pt idx="2395">
                  <c:v> 2020/01/25 22:45:00</c:v>
                </c:pt>
                <c:pt idx="2396">
                  <c:v> 2020/01/25 23:00:00</c:v>
                </c:pt>
                <c:pt idx="2397">
                  <c:v> 2020/01/25 23:15:00</c:v>
                </c:pt>
                <c:pt idx="2398">
                  <c:v> 2020/01/25 23:30:00</c:v>
                </c:pt>
                <c:pt idx="2399">
                  <c:v> 2020/01/25 23:45:00</c:v>
                </c:pt>
                <c:pt idx="2400">
                  <c:v> 2020/01/26 00:00:00</c:v>
                </c:pt>
                <c:pt idx="2401">
                  <c:v> 2020/01/26 00:15:00</c:v>
                </c:pt>
                <c:pt idx="2402">
                  <c:v> 2020/01/26 00:30:00</c:v>
                </c:pt>
                <c:pt idx="2403">
                  <c:v> 2020/01/26 00:45:00</c:v>
                </c:pt>
                <c:pt idx="2404">
                  <c:v> 2020/01/26 01:00:00</c:v>
                </c:pt>
                <c:pt idx="2405">
                  <c:v> 2020/01/26 01:15:00</c:v>
                </c:pt>
                <c:pt idx="2406">
                  <c:v> 2020/01/26 01:30:00</c:v>
                </c:pt>
                <c:pt idx="2407">
                  <c:v> 2020/01/26 01:45:00</c:v>
                </c:pt>
                <c:pt idx="2408">
                  <c:v> 2020/01/26 02:00:00</c:v>
                </c:pt>
                <c:pt idx="2409">
                  <c:v> 2020/01/26 02:15:00</c:v>
                </c:pt>
                <c:pt idx="2410">
                  <c:v> 2020/01/26 02:30:00</c:v>
                </c:pt>
                <c:pt idx="2411">
                  <c:v> 2020/01/26 02:45:00</c:v>
                </c:pt>
                <c:pt idx="2412">
                  <c:v> 2020/01/26 03:00:00</c:v>
                </c:pt>
                <c:pt idx="2413">
                  <c:v> 2020/01/26 03:15:00</c:v>
                </c:pt>
                <c:pt idx="2414">
                  <c:v> 2020/01/26 03:30:00</c:v>
                </c:pt>
                <c:pt idx="2415">
                  <c:v> 2020/01/26 03:45:00</c:v>
                </c:pt>
                <c:pt idx="2416">
                  <c:v> 2020/01/26 04:00:27</c:v>
                </c:pt>
                <c:pt idx="2417">
                  <c:v> 2020/01/26 04:15:00</c:v>
                </c:pt>
                <c:pt idx="2418">
                  <c:v> 2020/01/26 04:30:00</c:v>
                </c:pt>
                <c:pt idx="2419">
                  <c:v> 2020/01/26 04:45:00</c:v>
                </c:pt>
                <c:pt idx="2420">
                  <c:v> 2020/01/26 05:00:00</c:v>
                </c:pt>
                <c:pt idx="2421">
                  <c:v> 2020/01/26 05:15:00</c:v>
                </c:pt>
                <c:pt idx="2422">
                  <c:v> 2020/01/26 05:30:00</c:v>
                </c:pt>
                <c:pt idx="2423">
                  <c:v> 2020/01/26 05:45:00</c:v>
                </c:pt>
                <c:pt idx="2424">
                  <c:v> 2020/01/26 06:00:00</c:v>
                </c:pt>
                <c:pt idx="2425">
                  <c:v> 2020/01/26 06:15:00</c:v>
                </c:pt>
                <c:pt idx="2426">
                  <c:v> 2020/01/26 06:30:00</c:v>
                </c:pt>
                <c:pt idx="2427">
                  <c:v> 2020/01/26 06:45:00</c:v>
                </c:pt>
                <c:pt idx="2428">
                  <c:v> 2020/01/26 07:00:00</c:v>
                </c:pt>
                <c:pt idx="2429">
                  <c:v> 2020/01/26 07:15:00</c:v>
                </c:pt>
                <c:pt idx="2430">
                  <c:v> 2020/01/26 07:30:00</c:v>
                </c:pt>
                <c:pt idx="2431">
                  <c:v> 2020/01/26 07:45:00</c:v>
                </c:pt>
                <c:pt idx="2432">
                  <c:v> 2020/01/26 08:00:31</c:v>
                </c:pt>
                <c:pt idx="2433">
                  <c:v> 2020/01/26 08:15:00</c:v>
                </c:pt>
                <c:pt idx="2434">
                  <c:v> 2020/01/26 08:30:00</c:v>
                </c:pt>
                <c:pt idx="2435">
                  <c:v> 2020/01/26 08:46:28</c:v>
                </c:pt>
                <c:pt idx="2436">
                  <c:v> 2020/01/26 09:00:00</c:v>
                </c:pt>
                <c:pt idx="2437">
                  <c:v> 2020/01/26 09:15:00</c:v>
                </c:pt>
                <c:pt idx="2438">
                  <c:v> 2020/01/26 09:30:00</c:v>
                </c:pt>
                <c:pt idx="2439">
                  <c:v> 2020/01/26 09:45:00</c:v>
                </c:pt>
                <c:pt idx="2440">
                  <c:v> 2020/01/26 10:00:00</c:v>
                </c:pt>
                <c:pt idx="2441">
                  <c:v> 2020/01/26 10:15:00</c:v>
                </c:pt>
                <c:pt idx="2442">
                  <c:v> 2020/01/26 10:30:00</c:v>
                </c:pt>
                <c:pt idx="2443">
                  <c:v> 2020/01/26 10:45:00</c:v>
                </c:pt>
                <c:pt idx="2444">
                  <c:v> 2020/01/26 11:00:00</c:v>
                </c:pt>
                <c:pt idx="2445">
                  <c:v> 2020/01/26 11:15:00</c:v>
                </c:pt>
                <c:pt idx="2446">
                  <c:v> 2020/01/26 11:30:00</c:v>
                </c:pt>
                <c:pt idx="2447">
                  <c:v> 2020/01/26 11:45:00</c:v>
                </c:pt>
                <c:pt idx="2448">
                  <c:v> 2020/01/26 12:00:00</c:v>
                </c:pt>
                <c:pt idx="2449">
                  <c:v> 2020/01/26 12:15:00</c:v>
                </c:pt>
                <c:pt idx="2450">
                  <c:v> 2020/01/26 12:30:00</c:v>
                </c:pt>
                <c:pt idx="2451">
                  <c:v> 2020/01/26 12:45:00</c:v>
                </c:pt>
                <c:pt idx="2452">
                  <c:v> 2020/01/26 13:00:00</c:v>
                </c:pt>
                <c:pt idx="2453">
                  <c:v> 2020/01/26 13:15:00</c:v>
                </c:pt>
                <c:pt idx="2454">
                  <c:v> 2020/01/26 13:30:00</c:v>
                </c:pt>
                <c:pt idx="2455">
                  <c:v> 2020/01/26 13:45:00</c:v>
                </c:pt>
                <c:pt idx="2456">
                  <c:v> 2020/01/26 14:00:00</c:v>
                </c:pt>
                <c:pt idx="2457">
                  <c:v> 2020/01/26 14:15:00</c:v>
                </c:pt>
                <c:pt idx="2458">
                  <c:v> 2020/01/26 14:30:00</c:v>
                </c:pt>
                <c:pt idx="2459">
                  <c:v> 2020/01/26 14:45:00</c:v>
                </c:pt>
                <c:pt idx="2460">
                  <c:v> 2020/01/26 15:00:00</c:v>
                </c:pt>
                <c:pt idx="2461">
                  <c:v> 2020/01/26 15:15:00</c:v>
                </c:pt>
                <c:pt idx="2462">
                  <c:v> 2020/01/26 15:30:00</c:v>
                </c:pt>
                <c:pt idx="2463">
                  <c:v> 2020/01/26 15:45:00</c:v>
                </c:pt>
                <c:pt idx="2464">
                  <c:v> 2020/01/26 16:00:01</c:v>
                </c:pt>
                <c:pt idx="2465">
                  <c:v> 2020/01/26 16:15:00</c:v>
                </c:pt>
                <c:pt idx="2466">
                  <c:v> 2020/01/26 16:30:00</c:v>
                </c:pt>
                <c:pt idx="2467">
                  <c:v> 2020/01/26 16:45:00</c:v>
                </c:pt>
                <c:pt idx="2468">
                  <c:v> 2020/01/26 17:00:00</c:v>
                </c:pt>
                <c:pt idx="2469">
                  <c:v> 2020/01/26 17:15:00</c:v>
                </c:pt>
                <c:pt idx="2470">
                  <c:v> 2020/01/26 17:30:00</c:v>
                </c:pt>
                <c:pt idx="2471">
                  <c:v> 2020/01/26 17:45:00</c:v>
                </c:pt>
                <c:pt idx="2472">
                  <c:v> 2020/01/26 18:00:00</c:v>
                </c:pt>
                <c:pt idx="2473">
                  <c:v> 2020/01/26 18:15:00</c:v>
                </c:pt>
                <c:pt idx="2474">
                  <c:v> 2020/01/26 18:30:00</c:v>
                </c:pt>
                <c:pt idx="2475">
                  <c:v> 2020/01/26 18:45:00</c:v>
                </c:pt>
                <c:pt idx="2476">
                  <c:v> 2020/01/26 19:00:00</c:v>
                </c:pt>
                <c:pt idx="2477">
                  <c:v> 2020/01/26 19:15:00</c:v>
                </c:pt>
                <c:pt idx="2478">
                  <c:v> 2020/01/26 19:30:00</c:v>
                </c:pt>
                <c:pt idx="2479">
                  <c:v> 2020/01/26 19:45:00</c:v>
                </c:pt>
                <c:pt idx="2480">
                  <c:v> 2020/01/26 20:00:00</c:v>
                </c:pt>
                <c:pt idx="2481">
                  <c:v> 2020/01/26 20:15:00</c:v>
                </c:pt>
                <c:pt idx="2482">
                  <c:v> 2020/01/26 20:30:00</c:v>
                </c:pt>
                <c:pt idx="2483">
                  <c:v> 2020/01/26 20:45:00</c:v>
                </c:pt>
                <c:pt idx="2484">
                  <c:v> 2020/01/26 21:00:00</c:v>
                </c:pt>
                <c:pt idx="2485">
                  <c:v> 2020/01/26 21:15:00</c:v>
                </c:pt>
                <c:pt idx="2486">
                  <c:v> 2020/01/26 21:30:00</c:v>
                </c:pt>
                <c:pt idx="2487">
                  <c:v> 2020/01/26 21:45:00</c:v>
                </c:pt>
                <c:pt idx="2488">
                  <c:v> 2020/01/26 22:00:00</c:v>
                </c:pt>
                <c:pt idx="2489">
                  <c:v> 2020/01/26 22:15:00</c:v>
                </c:pt>
                <c:pt idx="2490">
                  <c:v> 2020/01/26 22:30:00</c:v>
                </c:pt>
                <c:pt idx="2491">
                  <c:v> 2020/01/26 22:45:00</c:v>
                </c:pt>
                <c:pt idx="2492">
                  <c:v> 2020/01/26 23:00:00</c:v>
                </c:pt>
                <c:pt idx="2493">
                  <c:v> 2020/01/26 23:15:00</c:v>
                </c:pt>
                <c:pt idx="2494">
                  <c:v> 2020/01/26 23:30:00</c:v>
                </c:pt>
                <c:pt idx="2495">
                  <c:v> 2020/01/26 23:45:00</c:v>
                </c:pt>
                <c:pt idx="2496">
                  <c:v> 2020/01/27 00:00:00</c:v>
                </c:pt>
                <c:pt idx="2497">
                  <c:v> 2020/01/27 00:15:00</c:v>
                </c:pt>
                <c:pt idx="2498">
                  <c:v> 2020/01/27 00:30:02</c:v>
                </c:pt>
                <c:pt idx="2499">
                  <c:v> 2020/01/27 00:45:00</c:v>
                </c:pt>
                <c:pt idx="2500">
                  <c:v> 2020/01/27 01:00:00</c:v>
                </c:pt>
                <c:pt idx="2501">
                  <c:v> 2020/01/27 01:15:00</c:v>
                </c:pt>
                <c:pt idx="2502">
                  <c:v> 2020/01/27 01:30:00</c:v>
                </c:pt>
                <c:pt idx="2503">
                  <c:v> 2020/01/27 01:45:00</c:v>
                </c:pt>
                <c:pt idx="2504">
                  <c:v> 2020/01/27 02:00:00</c:v>
                </c:pt>
                <c:pt idx="2505">
                  <c:v> 2020/01/27 02:15:00</c:v>
                </c:pt>
                <c:pt idx="2506">
                  <c:v> 2020/01/27 02:30:00</c:v>
                </c:pt>
                <c:pt idx="2507">
                  <c:v> 2020/01/27 02:45:00</c:v>
                </c:pt>
                <c:pt idx="2508">
                  <c:v> 2020/01/27 03:00:00</c:v>
                </c:pt>
                <c:pt idx="2509">
                  <c:v> 2020/01/27 03:15:00</c:v>
                </c:pt>
                <c:pt idx="2510">
                  <c:v> 2020/01/27 03:30:00</c:v>
                </c:pt>
                <c:pt idx="2511">
                  <c:v> 2020/01/27 03:47:20</c:v>
                </c:pt>
                <c:pt idx="2512">
                  <c:v> 2020/01/27 04:00:00</c:v>
                </c:pt>
                <c:pt idx="2513">
                  <c:v> 2020/01/27 04:15:00</c:v>
                </c:pt>
                <c:pt idx="2514">
                  <c:v> 2020/01/27 04:30:00</c:v>
                </c:pt>
                <c:pt idx="2515">
                  <c:v> 2020/01/27 04:45:00</c:v>
                </c:pt>
                <c:pt idx="2516">
                  <c:v> 2020/01/27 05:00:00</c:v>
                </c:pt>
                <c:pt idx="2517">
                  <c:v> 2020/01/27 05:15:00</c:v>
                </c:pt>
                <c:pt idx="2518">
                  <c:v> 2020/01/27 05:30:00</c:v>
                </c:pt>
                <c:pt idx="2519">
                  <c:v> 2020/01/27 05:45:00</c:v>
                </c:pt>
                <c:pt idx="2520">
                  <c:v> 2020/01/27 06:00:00</c:v>
                </c:pt>
                <c:pt idx="2521">
                  <c:v> 2020/01/27 06:15:00</c:v>
                </c:pt>
                <c:pt idx="2522">
                  <c:v> 2020/01/27 06:30:01</c:v>
                </c:pt>
                <c:pt idx="2523">
                  <c:v> 2020/01/27 06:45:00</c:v>
                </c:pt>
                <c:pt idx="2524">
                  <c:v> 2020/01/27 07:00:00</c:v>
                </c:pt>
                <c:pt idx="2525">
                  <c:v> 2020/01/27 07:15:00</c:v>
                </c:pt>
                <c:pt idx="2526">
                  <c:v> 2020/01/27 07:30:00</c:v>
                </c:pt>
                <c:pt idx="2527">
                  <c:v> 2020/01/27 07:45:00</c:v>
                </c:pt>
                <c:pt idx="2528">
                  <c:v> 2020/01/27 08:00:37</c:v>
                </c:pt>
                <c:pt idx="2529">
                  <c:v> 2020/01/27 08:15:25</c:v>
                </c:pt>
                <c:pt idx="2530">
                  <c:v> 2020/01/27 08:30:00</c:v>
                </c:pt>
                <c:pt idx="2531">
                  <c:v> 2020/01/27 08:45:00</c:v>
                </c:pt>
                <c:pt idx="2532">
                  <c:v> 2020/01/27 09:00:00</c:v>
                </c:pt>
                <c:pt idx="2533">
                  <c:v> 2020/01/27 09:15:00</c:v>
                </c:pt>
                <c:pt idx="2534">
                  <c:v> 2020/01/27 09:30:00</c:v>
                </c:pt>
                <c:pt idx="2535">
                  <c:v> 2020/01/27 09:45:00</c:v>
                </c:pt>
                <c:pt idx="2536">
                  <c:v> 2020/01/27 10:00:00</c:v>
                </c:pt>
                <c:pt idx="2537">
                  <c:v> 2020/01/27 10:15:00</c:v>
                </c:pt>
                <c:pt idx="2538">
                  <c:v> 2020/01/27 10:30:00</c:v>
                </c:pt>
                <c:pt idx="2539">
                  <c:v> 2020/01/27 10:45:00</c:v>
                </c:pt>
                <c:pt idx="2540">
                  <c:v> 2020/01/27 11:00:00</c:v>
                </c:pt>
                <c:pt idx="2541">
                  <c:v> 2020/01/27 11:15:00</c:v>
                </c:pt>
                <c:pt idx="2542">
                  <c:v> 2020/01/27 11:30:00</c:v>
                </c:pt>
                <c:pt idx="2543">
                  <c:v> 2020/01/27 11:45:00</c:v>
                </c:pt>
                <c:pt idx="2544">
                  <c:v> 2020/01/27 12:00:00</c:v>
                </c:pt>
                <c:pt idx="2545">
                  <c:v> 2020/01/27 12:15:00</c:v>
                </c:pt>
                <c:pt idx="2546">
                  <c:v> 2020/01/27 12:30:00</c:v>
                </c:pt>
                <c:pt idx="2547">
                  <c:v> 2020/01/27 12:45:00</c:v>
                </c:pt>
                <c:pt idx="2548">
                  <c:v> 2020/01/27 13:00:00</c:v>
                </c:pt>
                <c:pt idx="2549">
                  <c:v> 2020/01/27 13:15:00</c:v>
                </c:pt>
                <c:pt idx="2550">
                  <c:v> 2020/01/27 13:30:00</c:v>
                </c:pt>
                <c:pt idx="2551">
                  <c:v> 2020/01/27 13:45:00</c:v>
                </c:pt>
                <c:pt idx="2552">
                  <c:v> 2020/01/27 14:00:00</c:v>
                </c:pt>
                <c:pt idx="2553">
                  <c:v> 2020/01/27 14:15:00</c:v>
                </c:pt>
                <c:pt idx="2554">
                  <c:v> 2020/01/27 14:30:00</c:v>
                </c:pt>
                <c:pt idx="2555">
                  <c:v> 2020/01/27 14:45:00</c:v>
                </c:pt>
                <c:pt idx="2556">
                  <c:v> 2020/01/27 15:00:00</c:v>
                </c:pt>
                <c:pt idx="2557">
                  <c:v> 2020/01/27 15:15:00</c:v>
                </c:pt>
                <c:pt idx="2558">
                  <c:v> 2020/01/27 15:30:00</c:v>
                </c:pt>
                <c:pt idx="2559">
                  <c:v> 2020/01/27 15:45:00</c:v>
                </c:pt>
                <c:pt idx="2560">
                  <c:v> 2020/01/27 16:00:00</c:v>
                </c:pt>
                <c:pt idx="2561">
                  <c:v> 2020/01/27 16:15:00</c:v>
                </c:pt>
                <c:pt idx="2562">
                  <c:v> 2020/01/27 16:30:00</c:v>
                </c:pt>
                <c:pt idx="2563">
                  <c:v> 2020/01/27 16:45:00</c:v>
                </c:pt>
                <c:pt idx="2564">
                  <c:v> 2020/01/27 17:00:00</c:v>
                </c:pt>
                <c:pt idx="2565">
                  <c:v> 2020/01/27 17:15:00</c:v>
                </c:pt>
                <c:pt idx="2566">
                  <c:v> 2020/01/27 17:30:00</c:v>
                </c:pt>
                <c:pt idx="2567">
                  <c:v> 2020/01/27 17:45:00</c:v>
                </c:pt>
                <c:pt idx="2568">
                  <c:v> 2020/01/27 18:00:01</c:v>
                </c:pt>
                <c:pt idx="2569">
                  <c:v> 2020/01/27 18:15:00</c:v>
                </c:pt>
                <c:pt idx="2570">
                  <c:v> 2020/01/27 18:30:00</c:v>
                </c:pt>
                <c:pt idx="2571">
                  <c:v> 2020/01/27 18:45:00</c:v>
                </c:pt>
                <c:pt idx="2572">
                  <c:v> 2020/01/27 19:00:00</c:v>
                </c:pt>
                <c:pt idx="2573">
                  <c:v> 2020/01/27 19:15:00</c:v>
                </c:pt>
                <c:pt idx="2574">
                  <c:v> 2020/01/27 19:30:00</c:v>
                </c:pt>
                <c:pt idx="2575">
                  <c:v> 2020/01/27 19:45:00</c:v>
                </c:pt>
                <c:pt idx="2576">
                  <c:v> 2020/01/27 20:00:00</c:v>
                </c:pt>
                <c:pt idx="2577">
                  <c:v> 2020/01/27 20:15:00</c:v>
                </c:pt>
                <c:pt idx="2578">
                  <c:v> 2020/01/27 20:30:00</c:v>
                </c:pt>
                <c:pt idx="2579">
                  <c:v> 2020/01/27 20:45:01</c:v>
                </c:pt>
                <c:pt idx="2580">
                  <c:v> 2020/01/27 21:00:00</c:v>
                </c:pt>
                <c:pt idx="2581">
                  <c:v> 2020/01/27 21:15:00</c:v>
                </c:pt>
                <c:pt idx="2582">
                  <c:v> 2020/01/27 21:30:00</c:v>
                </c:pt>
                <c:pt idx="2583">
                  <c:v> 2020/01/27 21:45:00</c:v>
                </c:pt>
                <c:pt idx="2584">
                  <c:v> 2020/01/27 22:00:00</c:v>
                </c:pt>
                <c:pt idx="2585">
                  <c:v> 2020/01/27 22:15:00</c:v>
                </c:pt>
                <c:pt idx="2586">
                  <c:v> 2020/01/27 22:30:00</c:v>
                </c:pt>
                <c:pt idx="2587">
                  <c:v> 2020/01/27 22:45:00</c:v>
                </c:pt>
                <c:pt idx="2588">
                  <c:v> 2020/01/27 23:00:00</c:v>
                </c:pt>
                <c:pt idx="2589">
                  <c:v> 2020/01/27 23:15:00</c:v>
                </c:pt>
                <c:pt idx="2590">
                  <c:v> 2020/01/27 23:30:00</c:v>
                </c:pt>
                <c:pt idx="2591">
                  <c:v> 2020/01/27 23:45:00</c:v>
                </c:pt>
                <c:pt idx="2592">
                  <c:v> 2020/01/28 00:00:00</c:v>
                </c:pt>
                <c:pt idx="2593">
                  <c:v> 2020/01/28 00:15:00</c:v>
                </c:pt>
                <c:pt idx="2594">
                  <c:v> 2020/01/28 00:30:01</c:v>
                </c:pt>
                <c:pt idx="2595">
                  <c:v> 2020/01/28 00:45:00</c:v>
                </c:pt>
                <c:pt idx="2596">
                  <c:v> 2020/01/28 01:00:00</c:v>
                </c:pt>
                <c:pt idx="2597">
                  <c:v> 2020/01/28 01:15:00</c:v>
                </c:pt>
                <c:pt idx="2598">
                  <c:v> 2020/01/28 01:30:00</c:v>
                </c:pt>
                <c:pt idx="2599">
                  <c:v> 2020/01/28 01:45:00</c:v>
                </c:pt>
                <c:pt idx="2600">
                  <c:v> 2020/01/28 02:00:00</c:v>
                </c:pt>
                <c:pt idx="2601">
                  <c:v> 2020/01/28 02:15:00</c:v>
                </c:pt>
                <c:pt idx="2602">
                  <c:v> 2020/01/28 02:30:00</c:v>
                </c:pt>
                <c:pt idx="2603">
                  <c:v> 2020/01/28 02:45:00</c:v>
                </c:pt>
                <c:pt idx="2604">
                  <c:v> 2020/01/28 03:00:00</c:v>
                </c:pt>
                <c:pt idx="2605">
                  <c:v> 2020/01/28 03:15:01</c:v>
                </c:pt>
                <c:pt idx="2606">
                  <c:v> 2020/01/28 03:30:10</c:v>
                </c:pt>
                <c:pt idx="2607">
                  <c:v> 2020/01/28 03:45:00</c:v>
                </c:pt>
                <c:pt idx="2608">
                  <c:v> 2020/01/28 04:00:00</c:v>
                </c:pt>
                <c:pt idx="2609">
                  <c:v> 2020/01/28 04:15:00</c:v>
                </c:pt>
                <c:pt idx="2610">
                  <c:v> 2020/01/28 04:30:00</c:v>
                </c:pt>
                <c:pt idx="2611">
                  <c:v> 2020/01/28 04:45:00</c:v>
                </c:pt>
                <c:pt idx="2612">
                  <c:v> 2020/01/28 05:00:00</c:v>
                </c:pt>
                <c:pt idx="2613">
                  <c:v> 2020/01/28 05:15:00</c:v>
                </c:pt>
                <c:pt idx="2614">
                  <c:v> 2020/01/28 05:30:00</c:v>
                </c:pt>
                <c:pt idx="2615">
                  <c:v> 2020/01/28 05:45:00</c:v>
                </c:pt>
                <c:pt idx="2616">
                  <c:v> 2020/01/28 06:00:00</c:v>
                </c:pt>
                <c:pt idx="2617">
                  <c:v> 2020/01/28 06:15:00</c:v>
                </c:pt>
                <c:pt idx="2618">
                  <c:v> 2020/01/28 06:30:00</c:v>
                </c:pt>
                <c:pt idx="2619">
                  <c:v> 2020/01/28 06:45:00</c:v>
                </c:pt>
                <c:pt idx="2620">
                  <c:v> 2020/01/28 07:00:00</c:v>
                </c:pt>
                <c:pt idx="2621">
                  <c:v> 2020/01/28 07:15:00</c:v>
                </c:pt>
                <c:pt idx="2622">
                  <c:v> 2020/01/28 07:30:00</c:v>
                </c:pt>
                <c:pt idx="2623">
                  <c:v> 2020/01/28 07:45:00</c:v>
                </c:pt>
                <c:pt idx="2624">
                  <c:v> 2020/01/28 08:01:36</c:v>
                </c:pt>
                <c:pt idx="2625">
                  <c:v> 2020/01/28 08:15:01</c:v>
                </c:pt>
                <c:pt idx="2626">
                  <c:v> 2020/01/28 08:30:00</c:v>
                </c:pt>
                <c:pt idx="2627">
                  <c:v> 2020/01/28 08:45:00</c:v>
                </c:pt>
                <c:pt idx="2628">
                  <c:v> 2020/01/28 09:00:00</c:v>
                </c:pt>
                <c:pt idx="2629">
                  <c:v> 2020/01/28 09:15:00</c:v>
                </c:pt>
                <c:pt idx="2630">
                  <c:v> 2020/01/28 09:30:00</c:v>
                </c:pt>
                <c:pt idx="2631">
                  <c:v> 2020/01/28 09:45:00</c:v>
                </c:pt>
                <c:pt idx="2632">
                  <c:v> 2020/01/28 10:00:00</c:v>
                </c:pt>
                <c:pt idx="2633">
                  <c:v> 2020/01/28 10:15:00</c:v>
                </c:pt>
                <c:pt idx="2634">
                  <c:v> 2020/01/28 10:30:00</c:v>
                </c:pt>
                <c:pt idx="2635">
                  <c:v> 2020/01/28 10:45:00</c:v>
                </c:pt>
                <c:pt idx="2636">
                  <c:v> 2020/01/28 11:00:01</c:v>
                </c:pt>
                <c:pt idx="2637">
                  <c:v> 2020/01/28 11:15:00</c:v>
                </c:pt>
                <c:pt idx="2638">
                  <c:v> 2020/01/28 11:30:00</c:v>
                </c:pt>
                <c:pt idx="2639">
                  <c:v> 2020/01/28 11:45:55</c:v>
                </c:pt>
                <c:pt idx="2640">
                  <c:v> 2020/01/28 12:00:00</c:v>
                </c:pt>
                <c:pt idx="2641">
                  <c:v> 2020/01/28 12:15:00</c:v>
                </c:pt>
                <c:pt idx="2642">
                  <c:v> 2020/01/28 12:30:00</c:v>
                </c:pt>
                <c:pt idx="2643">
                  <c:v> 2020/01/28 12:45:00</c:v>
                </c:pt>
                <c:pt idx="2644">
                  <c:v> 2020/01/28 13:00:00</c:v>
                </c:pt>
                <c:pt idx="2645">
                  <c:v> 2020/01/28 13:15:00</c:v>
                </c:pt>
                <c:pt idx="2646">
                  <c:v> 2020/01/28 13:30:00</c:v>
                </c:pt>
                <c:pt idx="2647">
                  <c:v> 2020/01/28 13:45:00</c:v>
                </c:pt>
                <c:pt idx="2648">
                  <c:v> 2020/01/28 14:00:01</c:v>
                </c:pt>
                <c:pt idx="2649">
                  <c:v> 2020/01/28 14:15:01</c:v>
                </c:pt>
                <c:pt idx="2650">
                  <c:v> 2020/01/28 14:30:00</c:v>
                </c:pt>
                <c:pt idx="2651">
                  <c:v> 2020/01/28 14:45:00</c:v>
                </c:pt>
                <c:pt idx="2652">
                  <c:v> 2020/01/28 15:00:00</c:v>
                </c:pt>
                <c:pt idx="2653">
                  <c:v> 2020/01/28 15:15:00</c:v>
                </c:pt>
                <c:pt idx="2654">
                  <c:v> 2020/01/28 15:30:00</c:v>
                </c:pt>
                <c:pt idx="2655">
                  <c:v> 2020/01/28 15:45:00</c:v>
                </c:pt>
                <c:pt idx="2656">
                  <c:v> 2020/01/28 16:00:00</c:v>
                </c:pt>
                <c:pt idx="2657">
                  <c:v> 2020/01/28 16:15:00</c:v>
                </c:pt>
                <c:pt idx="2658">
                  <c:v> 2020/01/28 16:30:00</c:v>
                </c:pt>
                <c:pt idx="2659">
                  <c:v> 2020/01/28 16:45:00</c:v>
                </c:pt>
                <c:pt idx="2660">
                  <c:v> 2020/01/28 17:00:00</c:v>
                </c:pt>
                <c:pt idx="2661">
                  <c:v> 2020/01/28 17:15:00</c:v>
                </c:pt>
                <c:pt idx="2662">
                  <c:v> 2020/01/28 17:30:00</c:v>
                </c:pt>
                <c:pt idx="2663">
                  <c:v> 2020/01/28 17:45:00</c:v>
                </c:pt>
                <c:pt idx="2664">
                  <c:v> 2020/01/28 18:00:00</c:v>
                </c:pt>
                <c:pt idx="2665">
                  <c:v> 2020/01/28 18:15:00</c:v>
                </c:pt>
                <c:pt idx="2666">
                  <c:v> 2020/01/28 18:30:01</c:v>
                </c:pt>
                <c:pt idx="2667">
                  <c:v> 2020/01/28 18:45:00</c:v>
                </c:pt>
                <c:pt idx="2668">
                  <c:v> 2020/01/28 19:00:00</c:v>
                </c:pt>
                <c:pt idx="2669">
                  <c:v> 2020/01/28 19:15:00</c:v>
                </c:pt>
                <c:pt idx="2670">
                  <c:v> 2020/01/28 19:30:00</c:v>
                </c:pt>
                <c:pt idx="2671">
                  <c:v> 2020/01/28 19:45:00</c:v>
                </c:pt>
                <c:pt idx="2672">
                  <c:v> 2020/01/28 20:00:00</c:v>
                </c:pt>
                <c:pt idx="2673">
                  <c:v> 2020/01/28 20:15:00</c:v>
                </c:pt>
                <c:pt idx="2674">
                  <c:v> 2020/01/28 20:30:00</c:v>
                </c:pt>
                <c:pt idx="2675">
                  <c:v> 2020/01/28 20:45:14</c:v>
                </c:pt>
                <c:pt idx="2676">
                  <c:v> 2020/01/28 21:00:00</c:v>
                </c:pt>
                <c:pt idx="2677">
                  <c:v> 2020/01/28 21:15:01</c:v>
                </c:pt>
                <c:pt idx="2678">
                  <c:v> 2020/01/28 21:30:00</c:v>
                </c:pt>
                <c:pt idx="2679">
                  <c:v> 2020/01/28 21:45:00</c:v>
                </c:pt>
                <c:pt idx="2680">
                  <c:v> 2020/01/28 22:00:01</c:v>
                </c:pt>
                <c:pt idx="2681">
                  <c:v> 2020/01/28 22:15:00</c:v>
                </c:pt>
                <c:pt idx="2682">
                  <c:v> 2020/01/28 22:30:00</c:v>
                </c:pt>
                <c:pt idx="2683">
                  <c:v> 2020/01/28 22:45:00</c:v>
                </c:pt>
                <c:pt idx="2684">
                  <c:v> 2020/01/28 23:00:00</c:v>
                </c:pt>
                <c:pt idx="2685">
                  <c:v> 2020/01/28 23:15:01</c:v>
                </c:pt>
                <c:pt idx="2686">
                  <c:v> 2020/01/28 23:30:00</c:v>
                </c:pt>
                <c:pt idx="2687">
                  <c:v> 2020/01/28 23:45:00</c:v>
                </c:pt>
                <c:pt idx="2688">
                  <c:v> 2020/01/29 00:00:00</c:v>
                </c:pt>
                <c:pt idx="2689">
                  <c:v> 2020/01/29 00:15:00</c:v>
                </c:pt>
                <c:pt idx="2690">
                  <c:v> 2020/01/29 00:30:00</c:v>
                </c:pt>
                <c:pt idx="2691">
                  <c:v> 2020/01/29 00:45:00</c:v>
                </c:pt>
                <c:pt idx="2692">
                  <c:v> 2020/01/29 01:00:00</c:v>
                </c:pt>
                <c:pt idx="2693">
                  <c:v> 2020/01/29 01:15:00</c:v>
                </c:pt>
                <c:pt idx="2694">
                  <c:v> 2020/01/29 01:30:00</c:v>
                </c:pt>
                <c:pt idx="2695">
                  <c:v> 2020/01/29 01:45:00</c:v>
                </c:pt>
                <c:pt idx="2696">
                  <c:v> 2020/01/29 02:00:00</c:v>
                </c:pt>
                <c:pt idx="2697">
                  <c:v> 2020/01/29 02:15:00</c:v>
                </c:pt>
                <c:pt idx="2698">
                  <c:v> 2020/01/29 02:30:00</c:v>
                </c:pt>
                <c:pt idx="2699">
                  <c:v> 2020/01/29 02:45:00</c:v>
                </c:pt>
                <c:pt idx="2700">
                  <c:v> 2020/01/29 03:00:00</c:v>
                </c:pt>
                <c:pt idx="2701">
                  <c:v> 2020/01/29 03:15:00</c:v>
                </c:pt>
                <c:pt idx="2702">
                  <c:v> 2020/01/29 03:30:00</c:v>
                </c:pt>
                <c:pt idx="2703">
                  <c:v> 2020/01/29 03:45:06</c:v>
                </c:pt>
                <c:pt idx="2704">
                  <c:v> 2020/01/29 04:00:00</c:v>
                </c:pt>
                <c:pt idx="2705">
                  <c:v> 2020/01/29 04:15:00</c:v>
                </c:pt>
                <c:pt idx="2706">
                  <c:v> 2020/01/29 04:30:00</c:v>
                </c:pt>
                <c:pt idx="2707">
                  <c:v> 2020/01/29 04:45:00</c:v>
                </c:pt>
                <c:pt idx="2708">
                  <c:v> 2020/01/29 05:00:00</c:v>
                </c:pt>
                <c:pt idx="2709">
                  <c:v> 2020/01/29 05:15:00</c:v>
                </c:pt>
                <c:pt idx="2710">
                  <c:v> 2020/01/29 05:30:00</c:v>
                </c:pt>
                <c:pt idx="2711">
                  <c:v> 2020/01/29 05:45:00</c:v>
                </c:pt>
                <c:pt idx="2712">
                  <c:v> 2020/01/29 06:00:00</c:v>
                </c:pt>
                <c:pt idx="2713">
                  <c:v> 2020/01/29 06:15:01</c:v>
                </c:pt>
                <c:pt idx="2714">
                  <c:v> 2020/01/29 06:30:00</c:v>
                </c:pt>
                <c:pt idx="2715">
                  <c:v> 2020/01/29 06:45:00</c:v>
                </c:pt>
                <c:pt idx="2716">
                  <c:v> 2020/01/29 07:00:00</c:v>
                </c:pt>
                <c:pt idx="2717">
                  <c:v> 2020/01/29 07:15:00</c:v>
                </c:pt>
                <c:pt idx="2718">
                  <c:v> 2020/01/29 07:30:01</c:v>
                </c:pt>
                <c:pt idx="2719">
                  <c:v> 2020/01/29 07:45:00</c:v>
                </c:pt>
                <c:pt idx="2720">
                  <c:v> 2020/01/29 08:01:04</c:v>
                </c:pt>
                <c:pt idx="2721">
                  <c:v> 2020/01/29 08:15:22</c:v>
                </c:pt>
                <c:pt idx="2722">
                  <c:v> 2020/01/29 08:30:00</c:v>
                </c:pt>
                <c:pt idx="2723">
                  <c:v> 2020/01/29 08:45:00</c:v>
                </c:pt>
                <c:pt idx="2724">
                  <c:v> 2020/01/29 09:00:00</c:v>
                </c:pt>
                <c:pt idx="2725">
                  <c:v> 2020/01/29 09:15:00</c:v>
                </c:pt>
                <c:pt idx="2726">
                  <c:v> 2020/01/29 09:30:00</c:v>
                </c:pt>
                <c:pt idx="2727">
                  <c:v> 2020/01/29 09:45:00</c:v>
                </c:pt>
                <c:pt idx="2728">
                  <c:v> 2020/01/29 10:00:00</c:v>
                </c:pt>
                <c:pt idx="2729">
                  <c:v> 2020/01/29 10:15:01</c:v>
                </c:pt>
                <c:pt idx="2730">
                  <c:v> 2020/01/29 10:30:00</c:v>
                </c:pt>
                <c:pt idx="2731">
                  <c:v> 2020/01/29 10:45:00</c:v>
                </c:pt>
                <c:pt idx="2732">
                  <c:v> 2020/01/29 11:00:00</c:v>
                </c:pt>
                <c:pt idx="2733">
                  <c:v> 2020/01/29 11:15:00</c:v>
                </c:pt>
                <c:pt idx="2734">
                  <c:v> 2020/01/29 11:30:00</c:v>
                </c:pt>
                <c:pt idx="2735">
                  <c:v> 2020/01/29 11:45:01</c:v>
                </c:pt>
                <c:pt idx="2736">
                  <c:v> 2020/01/29 12:00:00</c:v>
                </c:pt>
                <c:pt idx="2737">
                  <c:v> 2020/01/29 12:15:01</c:v>
                </c:pt>
                <c:pt idx="2738">
                  <c:v> 2020/01/29 12:30:01</c:v>
                </c:pt>
                <c:pt idx="2739">
                  <c:v> 2020/01/29 12:45:01</c:v>
                </c:pt>
                <c:pt idx="2740">
                  <c:v> 2020/01/29 13:00:01</c:v>
                </c:pt>
                <c:pt idx="2741">
                  <c:v> 2020/01/29 13:15:01</c:v>
                </c:pt>
                <c:pt idx="2742">
                  <c:v> 2020/01/29 13:30:01</c:v>
                </c:pt>
                <c:pt idx="2743">
                  <c:v> 2020/01/29 13:45:01</c:v>
                </c:pt>
                <c:pt idx="2744">
                  <c:v> 2020/01/29 14:00:00</c:v>
                </c:pt>
                <c:pt idx="2745">
                  <c:v> 2020/01/29 14:15:00</c:v>
                </c:pt>
                <c:pt idx="2746">
                  <c:v> 2020/01/29 14:30:00</c:v>
                </c:pt>
                <c:pt idx="2747">
                  <c:v> 2020/01/29 14:45:00</c:v>
                </c:pt>
                <c:pt idx="2748">
                  <c:v> 2020/01/29 15:00:01</c:v>
                </c:pt>
                <c:pt idx="2749">
                  <c:v> 2020/01/29 15:15:00</c:v>
                </c:pt>
                <c:pt idx="2750">
                  <c:v> 2020/01/29 15:30:00</c:v>
                </c:pt>
                <c:pt idx="2751">
                  <c:v> 2020/01/29 15:45:00</c:v>
                </c:pt>
                <c:pt idx="2752">
                  <c:v> 2020/01/29 16:00:00</c:v>
                </c:pt>
                <c:pt idx="2753">
                  <c:v> 2020/01/29 16:15:00</c:v>
                </c:pt>
                <c:pt idx="2754">
                  <c:v> 2020/01/29 16:30:01</c:v>
                </c:pt>
                <c:pt idx="2755">
                  <c:v> 2020/01/29 16:45:01</c:v>
                </c:pt>
                <c:pt idx="2756">
                  <c:v> 2020/01/29 17:00:00</c:v>
                </c:pt>
                <c:pt idx="2757">
                  <c:v> 2020/01/29 17:15:00</c:v>
                </c:pt>
                <c:pt idx="2758">
                  <c:v> 2020/01/29 17:30:00</c:v>
                </c:pt>
                <c:pt idx="2759">
                  <c:v> 2020/01/29 17:45:00</c:v>
                </c:pt>
                <c:pt idx="2760">
                  <c:v> 2020/01/29 18:00:00</c:v>
                </c:pt>
                <c:pt idx="2761">
                  <c:v> 2020/01/29 18:15:00</c:v>
                </c:pt>
                <c:pt idx="2762">
                  <c:v> 2020/01/29 18:30:00</c:v>
                </c:pt>
                <c:pt idx="2763">
                  <c:v> 2020/01/29 18:45:00</c:v>
                </c:pt>
                <c:pt idx="2764">
                  <c:v> 2020/01/29 19:00:00</c:v>
                </c:pt>
                <c:pt idx="2765">
                  <c:v> 2020/01/29 19:15:00</c:v>
                </c:pt>
                <c:pt idx="2766">
                  <c:v> 2020/01/29 19:30:00</c:v>
                </c:pt>
                <c:pt idx="2767">
                  <c:v> 2020/01/29 19:45:00</c:v>
                </c:pt>
                <c:pt idx="2768">
                  <c:v> 2020/01/29 20:00:00</c:v>
                </c:pt>
                <c:pt idx="2769">
                  <c:v> 2020/01/29 20:15:00</c:v>
                </c:pt>
                <c:pt idx="2770">
                  <c:v> 2020/01/29 20:30:00</c:v>
                </c:pt>
                <c:pt idx="2771">
                  <c:v> 2020/01/29 20:45:00</c:v>
                </c:pt>
                <c:pt idx="2772">
                  <c:v> 2020/01/29 21:00:00</c:v>
                </c:pt>
                <c:pt idx="2773">
                  <c:v> 2020/01/29 21:15:00</c:v>
                </c:pt>
                <c:pt idx="2774">
                  <c:v> 2020/01/29 21:30:01</c:v>
                </c:pt>
                <c:pt idx="2775">
                  <c:v> 2020/01/29 21:45:00</c:v>
                </c:pt>
                <c:pt idx="2776">
                  <c:v> 2020/01/29 22:00:00</c:v>
                </c:pt>
                <c:pt idx="2777">
                  <c:v> 2020/01/29 22:15:00</c:v>
                </c:pt>
                <c:pt idx="2778">
                  <c:v> 2020/01/29 22:30:00</c:v>
                </c:pt>
                <c:pt idx="2779">
                  <c:v> 2020/01/29 22:45:00</c:v>
                </c:pt>
                <c:pt idx="2780">
                  <c:v> 2020/01/29 23:00:00</c:v>
                </c:pt>
                <c:pt idx="2781">
                  <c:v> 2020/01/29 23:15:00</c:v>
                </c:pt>
                <c:pt idx="2782">
                  <c:v> 2020/01/29 23:30:00</c:v>
                </c:pt>
                <c:pt idx="2783">
                  <c:v> 2020/01/29 23:45:00</c:v>
                </c:pt>
                <c:pt idx="2784">
                  <c:v> 2020/01/30 00:00:00</c:v>
                </c:pt>
                <c:pt idx="2785">
                  <c:v> 2020/01/30 00:15:00</c:v>
                </c:pt>
                <c:pt idx="2786">
                  <c:v> 2020/01/30 00:30:00</c:v>
                </c:pt>
                <c:pt idx="2787">
                  <c:v> 2020/01/30 00:45:00</c:v>
                </c:pt>
                <c:pt idx="2788">
                  <c:v> 2020/01/30 01:00:00</c:v>
                </c:pt>
                <c:pt idx="2789">
                  <c:v> 2020/01/30 01:15:00</c:v>
                </c:pt>
                <c:pt idx="2790">
                  <c:v> 2020/01/30 01:30:00</c:v>
                </c:pt>
                <c:pt idx="2791">
                  <c:v> 2020/01/30 01:45:00</c:v>
                </c:pt>
                <c:pt idx="2792">
                  <c:v> 2020/01/30 02:00:00</c:v>
                </c:pt>
                <c:pt idx="2793">
                  <c:v> 2020/01/30 02:15:00</c:v>
                </c:pt>
                <c:pt idx="2794">
                  <c:v> 2020/01/30 02:30:00</c:v>
                </c:pt>
                <c:pt idx="2795">
                  <c:v> 2020/01/30 02:45:00</c:v>
                </c:pt>
                <c:pt idx="2796">
                  <c:v> 2020/01/30 03:00:00</c:v>
                </c:pt>
                <c:pt idx="2797">
                  <c:v> 2020/01/30 03:15:00</c:v>
                </c:pt>
                <c:pt idx="2798">
                  <c:v> 2020/01/30 03:30:00</c:v>
                </c:pt>
                <c:pt idx="2799">
                  <c:v> 2020/01/30 03:45:36</c:v>
                </c:pt>
                <c:pt idx="2800">
                  <c:v> 2020/01/30 04:00:00</c:v>
                </c:pt>
                <c:pt idx="2801">
                  <c:v> 2020/01/30 04:15:00</c:v>
                </c:pt>
                <c:pt idx="2802">
                  <c:v> 2020/01/30 04:30:01</c:v>
                </c:pt>
                <c:pt idx="2803">
                  <c:v> 2020/01/30 04:45:00</c:v>
                </c:pt>
                <c:pt idx="2804">
                  <c:v> 2020/01/30 05:00:00</c:v>
                </c:pt>
                <c:pt idx="2805">
                  <c:v> 2020/01/30 05:15:00</c:v>
                </c:pt>
                <c:pt idx="2806">
                  <c:v> 2020/01/30 05:30:00</c:v>
                </c:pt>
                <c:pt idx="2807">
                  <c:v> 2020/01/30 05:45:00</c:v>
                </c:pt>
                <c:pt idx="2808">
                  <c:v> 2020/01/30 06:00:00</c:v>
                </c:pt>
                <c:pt idx="2809">
                  <c:v> 2020/01/30 06:15:00</c:v>
                </c:pt>
                <c:pt idx="2810">
                  <c:v> 2020/01/30 06:30:00</c:v>
                </c:pt>
                <c:pt idx="2811">
                  <c:v> 2020/01/30 06:45:00</c:v>
                </c:pt>
                <c:pt idx="2812">
                  <c:v> 2020/01/30 07:00:00</c:v>
                </c:pt>
                <c:pt idx="2813">
                  <c:v> 2020/01/30 07:15:00</c:v>
                </c:pt>
                <c:pt idx="2814">
                  <c:v> 2020/01/30 07:30:00</c:v>
                </c:pt>
                <c:pt idx="2815">
                  <c:v> 2020/01/30 07:45:00</c:v>
                </c:pt>
                <c:pt idx="2816">
                  <c:v> 2020/01/30 08:02:08</c:v>
                </c:pt>
                <c:pt idx="2817">
                  <c:v> 2020/01/30 08:15:00</c:v>
                </c:pt>
                <c:pt idx="2818">
                  <c:v> 2020/01/30 08:30:00</c:v>
                </c:pt>
                <c:pt idx="2819">
                  <c:v> 2020/01/30 08:45:00</c:v>
                </c:pt>
                <c:pt idx="2820">
                  <c:v> 2020/01/30 09:00:00</c:v>
                </c:pt>
                <c:pt idx="2821">
                  <c:v> 2020/01/30 09:15:01</c:v>
                </c:pt>
                <c:pt idx="2822">
                  <c:v> 2020/01/30 09:30:00</c:v>
                </c:pt>
                <c:pt idx="2823">
                  <c:v> 2020/01/30 09:45:00</c:v>
                </c:pt>
                <c:pt idx="2824">
                  <c:v> 2020/01/30 10:00:00</c:v>
                </c:pt>
                <c:pt idx="2825">
                  <c:v> 2020/01/30 10:15:00</c:v>
                </c:pt>
                <c:pt idx="2826">
                  <c:v> 2020/01/30 10:30:00</c:v>
                </c:pt>
                <c:pt idx="2827">
                  <c:v> 2020/01/30 10:45:00</c:v>
                </c:pt>
                <c:pt idx="2828">
                  <c:v> 2020/01/30 11:00:00</c:v>
                </c:pt>
                <c:pt idx="2829">
                  <c:v> 2020/01/30 11:15:00</c:v>
                </c:pt>
                <c:pt idx="2830">
                  <c:v> 2020/01/30 11:30:00</c:v>
                </c:pt>
                <c:pt idx="2831">
                  <c:v> 2020/01/30 11:45:00</c:v>
                </c:pt>
                <c:pt idx="2832">
                  <c:v> 2020/01/30 12:00:00</c:v>
                </c:pt>
                <c:pt idx="2833">
                  <c:v> 2020/01/30 12:15:00</c:v>
                </c:pt>
                <c:pt idx="2834">
                  <c:v> 2020/01/30 12:30:00</c:v>
                </c:pt>
                <c:pt idx="2835">
                  <c:v> 2020/01/30 12:45:00</c:v>
                </c:pt>
                <c:pt idx="2836">
                  <c:v> 2020/01/30 13:00:00</c:v>
                </c:pt>
                <c:pt idx="2837">
                  <c:v> 2020/01/30 13:15:00</c:v>
                </c:pt>
                <c:pt idx="2838">
                  <c:v> 2020/01/30 13:30:00</c:v>
                </c:pt>
                <c:pt idx="2839">
                  <c:v> 2020/01/30 13:45:00</c:v>
                </c:pt>
                <c:pt idx="2840">
                  <c:v> 2020/01/30 14:00:00</c:v>
                </c:pt>
                <c:pt idx="2841">
                  <c:v> 2020/01/30 14:15:00</c:v>
                </c:pt>
                <c:pt idx="2842">
                  <c:v> 2020/01/30 14:30:00</c:v>
                </c:pt>
                <c:pt idx="2843">
                  <c:v> 2020/01/30 14:45:00</c:v>
                </c:pt>
                <c:pt idx="2844">
                  <c:v> 2020/01/30 15:00:00</c:v>
                </c:pt>
                <c:pt idx="2845">
                  <c:v> 2020/01/30 15:15:00</c:v>
                </c:pt>
                <c:pt idx="2846">
                  <c:v> 2020/01/30 15:30:00</c:v>
                </c:pt>
                <c:pt idx="2847">
                  <c:v> 2020/01/30 15:45:00</c:v>
                </c:pt>
                <c:pt idx="2848">
                  <c:v> 2020/01/30 16:00:00</c:v>
                </c:pt>
                <c:pt idx="2849">
                  <c:v> 2020/01/30 16:15:00</c:v>
                </c:pt>
                <c:pt idx="2850">
                  <c:v> 2020/01/30 16:30:00</c:v>
                </c:pt>
                <c:pt idx="2851">
                  <c:v> 2020/01/30 16:45:00</c:v>
                </c:pt>
                <c:pt idx="2852">
                  <c:v> 2020/01/30 17:00:00</c:v>
                </c:pt>
                <c:pt idx="2853">
                  <c:v> 2020/01/30 17:15:00</c:v>
                </c:pt>
                <c:pt idx="2854">
                  <c:v> 2020/01/30 17:30:00</c:v>
                </c:pt>
                <c:pt idx="2855">
                  <c:v> 2020/01/30 17:45:00</c:v>
                </c:pt>
                <c:pt idx="2856">
                  <c:v> 2020/01/30 18:00:00</c:v>
                </c:pt>
                <c:pt idx="2857">
                  <c:v> 2020/01/30 18:15:00</c:v>
                </c:pt>
                <c:pt idx="2858">
                  <c:v> 2020/01/30 18:30:00</c:v>
                </c:pt>
                <c:pt idx="2859">
                  <c:v> 2020/01/30 18:45:00</c:v>
                </c:pt>
                <c:pt idx="2860">
                  <c:v> 2020/01/30 19:00:00</c:v>
                </c:pt>
                <c:pt idx="2861">
                  <c:v> 2020/01/30 19:15:00</c:v>
                </c:pt>
                <c:pt idx="2862">
                  <c:v> 2020/01/30 19:30:00</c:v>
                </c:pt>
                <c:pt idx="2863">
                  <c:v> 2020/01/30 19:45:00</c:v>
                </c:pt>
                <c:pt idx="2864">
                  <c:v> 2020/01/30 20:00:00</c:v>
                </c:pt>
                <c:pt idx="2865">
                  <c:v> 2020/01/30 20:15:00</c:v>
                </c:pt>
                <c:pt idx="2866">
                  <c:v> 2020/01/30 20:30:00</c:v>
                </c:pt>
                <c:pt idx="2867">
                  <c:v> 2020/01/30 20:45:00</c:v>
                </c:pt>
                <c:pt idx="2868">
                  <c:v> 2020/01/30 21:00:00</c:v>
                </c:pt>
                <c:pt idx="2869">
                  <c:v> 2020/01/30 21:15:00</c:v>
                </c:pt>
                <c:pt idx="2870">
                  <c:v> 2020/01/30 21:30:00</c:v>
                </c:pt>
                <c:pt idx="2871">
                  <c:v> 2020/01/30 21:45:00</c:v>
                </c:pt>
                <c:pt idx="2872">
                  <c:v> 2020/01/30 22:00:00</c:v>
                </c:pt>
                <c:pt idx="2873">
                  <c:v> 2020/01/30 22:15:00</c:v>
                </c:pt>
                <c:pt idx="2874">
                  <c:v> 2020/01/30 22:30:00</c:v>
                </c:pt>
                <c:pt idx="2875">
                  <c:v> 2020/01/30 22:45:00</c:v>
                </c:pt>
                <c:pt idx="2876">
                  <c:v> 2020/01/30 23:00:00</c:v>
                </c:pt>
                <c:pt idx="2877">
                  <c:v> 2020/01/30 23:15:00</c:v>
                </c:pt>
                <c:pt idx="2878">
                  <c:v> 2020/01/30 23:30:00</c:v>
                </c:pt>
                <c:pt idx="2879">
                  <c:v> 2020/01/30 23:45:00</c:v>
                </c:pt>
                <c:pt idx="2880">
                  <c:v> 2020/01/31 00:00:00</c:v>
                </c:pt>
                <c:pt idx="2881">
                  <c:v> 2020/01/31 00:15:00</c:v>
                </c:pt>
                <c:pt idx="2882">
                  <c:v> 2020/01/31 00:30:00</c:v>
                </c:pt>
                <c:pt idx="2883">
                  <c:v> 2020/01/31 00:45:00</c:v>
                </c:pt>
                <c:pt idx="2884">
                  <c:v> 2020/01/31 01:00:00</c:v>
                </c:pt>
                <c:pt idx="2885">
                  <c:v> 2020/01/31 01:15:00</c:v>
                </c:pt>
                <c:pt idx="2886">
                  <c:v> 2020/01/31 01:30:00</c:v>
                </c:pt>
                <c:pt idx="2887">
                  <c:v> 2020/01/31 01:45:00</c:v>
                </c:pt>
                <c:pt idx="2888">
                  <c:v> 2020/01/31 02:00:00</c:v>
                </c:pt>
                <c:pt idx="2889">
                  <c:v> 2020/01/31 02:15:00</c:v>
                </c:pt>
                <c:pt idx="2890">
                  <c:v> 2020/01/31 02:30:00</c:v>
                </c:pt>
                <c:pt idx="2891">
                  <c:v> 2020/01/31 02:45:00</c:v>
                </c:pt>
                <c:pt idx="2892">
                  <c:v> 2020/01/31 03:00:00</c:v>
                </c:pt>
                <c:pt idx="2893">
                  <c:v> 2020/01/31 03:15:00</c:v>
                </c:pt>
                <c:pt idx="2894">
                  <c:v> 2020/01/31 03:30:00</c:v>
                </c:pt>
                <c:pt idx="2895">
                  <c:v> 2020/01/31 03:45:30</c:v>
                </c:pt>
                <c:pt idx="2896">
                  <c:v> 2020/01/31 04:00:00</c:v>
                </c:pt>
                <c:pt idx="2897">
                  <c:v> 2020/01/31 04:15:00</c:v>
                </c:pt>
                <c:pt idx="2898">
                  <c:v> 2020/01/31 04:30:01</c:v>
                </c:pt>
                <c:pt idx="2899">
                  <c:v> 2020/01/31 04:45:01</c:v>
                </c:pt>
                <c:pt idx="2900">
                  <c:v> 2020/01/31 05:00:00</c:v>
                </c:pt>
                <c:pt idx="2901">
                  <c:v> 2020/01/31 05:15:00</c:v>
                </c:pt>
                <c:pt idx="2902">
                  <c:v> 2020/01/31 05:30:00</c:v>
                </c:pt>
                <c:pt idx="2903">
                  <c:v> 2020/01/31 05:45:00</c:v>
                </c:pt>
                <c:pt idx="2904">
                  <c:v> 2020/01/31 06:00:01</c:v>
                </c:pt>
                <c:pt idx="2905">
                  <c:v> 2020/01/31 06:15:00</c:v>
                </c:pt>
                <c:pt idx="2906">
                  <c:v> 2020/01/31 06:30:00</c:v>
                </c:pt>
                <c:pt idx="2907">
                  <c:v> 2020/01/31 06:45:00</c:v>
                </c:pt>
                <c:pt idx="2908">
                  <c:v> 2020/01/31 07:00:00</c:v>
                </c:pt>
                <c:pt idx="2909">
                  <c:v> 2020/01/31 07:15:00</c:v>
                </c:pt>
                <c:pt idx="2910">
                  <c:v> 2020/01/31 07:30:00</c:v>
                </c:pt>
                <c:pt idx="2911">
                  <c:v> 2020/01/31 07:45:00</c:v>
                </c:pt>
                <c:pt idx="2912">
                  <c:v> 2020/01/31 08:02:34</c:v>
                </c:pt>
                <c:pt idx="2913">
                  <c:v> 2020/01/31 08:15:28</c:v>
                </c:pt>
                <c:pt idx="2914">
                  <c:v> 2020/01/31 08:30:00</c:v>
                </c:pt>
                <c:pt idx="2915">
                  <c:v> 2020/01/31 08:45:01</c:v>
                </c:pt>
                <c:pt idx="2916">
                  <c:v> 2020/01/31 09:00:01</c:v>
                </c:pt>
                <c:pt idx="2917">
                  <c:v> 2020/01/31 09:15:00</c:v>
                </c:pt>
                <c:pt idx="2918">
                  <c:v> 2020/01/31 09:30:00</c:v>
                </c:pt>
                <c:pt idx="2919">
                  <c:v> 2020/01/31 09:45:00</c:v>
                </c:pt>
                <c:pt idx="2920">
                  <c:v> 2020/01/31 10:00:00</c:v>
                </c:pt>
                <c:pt idx="2921">
                  <c:v> 2020/01/31 10:15:00</c:v>
                </c:pt>
                <c:pt idx="2922">
                  <c:v> 2020/01/31 10:30:00</c:v>
                </c:pt>
                <c:pt idx="2923">
                  <c:v> 2020/01/31 10:45:00</c:v>
                </c:pt>
                <c:pt idx="2924">
                  <c:v> 2020/01/31 11:00:00</c:v>
                </c:pt>
                <c:pt idx="2925">
                  <c:v> 2020/01/31 11:15:03</c:v>
                </c:pt>
                <c:pt idx="2926">
                  <c:v> 2020/01/31 11:30:00</c:v>
                </c:pt>
                <c:pt idx="2927">
                  <c:v> 2020/01/31 11:45:01</c:v>
                </c:pt>
                <c:pt idx="2928">
                  <c:v> 2020/01/31 12:00:00</c:v>
                </c:pt>
                <c:pt idx="2929">
                  <c:v> 2020/01/31 12:15:01</c:v>
                </c:pt>
                <c:pt idx="2930">
                  <c:v> 2020/01/31 12:30:00</c:v>
                </c:pt>
                <c:pt idx="2931">
                  <c:v> 2020/01/31 12:45:00</c:v>
                </c:pt>
                <c:pt idx="2932">
                  <c:v> 2020/01/31 13:00:00</c:v>
                </c:pt>
                <c:pt idx="2933">
                  <c:v> 2020/01/31 13:15:01</c:v>
                </c:pt>
                <c:pt idx="2934">
                  <c:v> 2020/01/31 13:30:01</c:v>
                </c:pt>
                <c:pt idx="2935">
                  <c:v> 2020/01/31 13:45:00</c:v>
                </c:pt>
                <c:pt idx="2936">
                  <c:v> 2020/01/31 14:00:00</c:v>
                </c:pt>
                <c:pt idx="2937">
                  <c:v> 2020/01/31 14:15:00</c:v>
                </c:pt>
                <c:pt idx="2938">
                  <c:v> 2020/01/31 14:30:01</c:v>
                </c:pt>
                <c:pt idx="2939">
                  <c:v> 2020/01/31 14:45:01</c:v>
                </c:pt>
                <c:pt idx="2940">
                  <c:v> 2020/01/31 15:00:00</c:v>
                </c:pt>
                <c:pt idx="2941">
                  <c:v> 2020/01/31 15:15:00</c:v>
                </c:pt>
                <c:pt idx="2942">
                  <c:v> 2020/01/31 15:30:00</c:v>
                </c:pt>
                <c:pt idx="2943">
                  <c:v> 2020/01/31 15:45:00</c:v>
                </c:pt>
                <c:pt idx="2944">
                  <c:v> 2020/01/31 16:00:00</c:v>
                </c:pt>
                <c:pt idx="2945">
                  <c:v> 2020/01/31 16:15:00</c:v>
                </c:pt>
                <c:pt idx="2946">
                  <c:v> 2020/01/31 16:30:08</c:v>
                </c:pt>
                <c:pt idx="2947">
                  <c:v> 2020/01/31 16:45:00</c:v>
                </c:pt>
                <c:pt idx="2948">
                  <c:v> 2020/01/31 17:00:00</c:v>
                </c:pt>
                <c:pt idx="2949">
                  <c:v> 2020/01/31 17:15:00</c:v>
                </c:pt>
                <c:pt idx="2950">
                  <c:v> 2020/01/31 17:30:00</c:v>
                </c:pt>
                <c:pt idx="2951">
                  <c:v> 2020/01/31 17:45:01</c:v>
                </c:pt>
                <c:pt idx="2952">
                  <c:v> 2020/01/31 18:00:00</c:v>
                </c:pt>
                <c:pt idx="2953">
                  <c:v> 2020/01/31 18:15:00</c:v>
                </c:pt>
                <c:pt idx="2954">
                  <c:v> 2020/01/31 18:30:00</c:v>
                </c:pt>
                <c:pt idx="2955">
                  <c:v> 2020/01/31 18:45:00</c:v>
                </c:pt>
                <c:pt idx="2956">
                  <c:v> 2020/01/31 19:00:00</c:v>
                </c:pt>
                <c:pt idx="2957">
                  <c:v> 2020/01/31 19:15:00</c:v>
                </c:pt>
                <c:pt idx="2958">
                  <c:v> 2020/01/31 19:30:00</c:v>
                </c:pt>
                <c:pt idx="2959">
                  <c:v> 2020/01/31 19:45:00</c:v>
                </c:pt>
                <c:pt idx="2960">
                  <c:v> 2020/01/31 20:00:00</c:v>
                </c:pt>
                <c:pt idx="2961">
                  <c:v> 2020/01/31 20:15:00</c:v>
                </c:pt>
                <c:pt idx="2962">
                  <c:v> 2020/01/31 20:30:00</c:v>
                </c:pt>
                <c:pt idx="2963">
                  <c:v> 2020/01/31 20:45:00</c:v>
                </c:pt>
                <c:pt idx="2964">
                  <c:v> 2020/01/31 21:00:00</c:v>
                </c:pt>
                <c:pt idx="2965">
                  <c:v> 2020/01/31 21:15:00</c:v>
                </c:pt>
                <c:pt idx="2966">
                  <c:v> 2020/01/31 21:30:00</c:v>
                </c:pt>
                <c:pt idx="2967">
                  <c:v> 2020/01/31 21:45:00</c:v>
                </c:pt>
                <c:pt idx="2968">
                  <c:v> 2020/01/31 22:00:00</c:v>
                </c:pt>
                <c:pt idx="2969">
                  <c:v> 2020/01/31 22:15:01</c:v>
                </c:pt>
                <c:pt idx="2970">
                  <c:v> 2020/01/31 22:30:00</c:v>
                </c:pt>
                <c:pt idx="2971">
                  <c:v> 2020/01/31 22:45:00</c:v>
                </c:pt>
                <c:pt idx="2972">
                  <c:v> 2020/01/31 23:00:00</c:v>
                </c:pt>
                <c:pt idx="2973">
                  <c:v> 2020/01/31 23:15:00</c:v>
                </c:pt>
                <c:pt idx="2974">
                  <c:v> 2020/01/31 23:30:00</c:v>
                </c:pt>
                <c:pt idx="2975">
                  <c:v> 2020/01/31 23:45:01</c:v>
                </c:pt>
              </c:strCache>
            </c:strRef>
          </c:cat>
          <c:val>
            <c:numRef>
              <c:f>Sheet3!$C$2:$C$2977</c:f>
              <c:numCache>
                <c:formatCode>General</c:formatCode>
                <c:ptCount val="2976"/>
                <c:pt idx="0">
                  <c:v>62151.821039926377</c:v>
                </c:pt>
                <c:pt idx="1">
                  <c:v>68616.922805812996</c:v>
                </c:pt>
                <c:pt idx="2">
                  <c:v>56590.897565798557</c:v>
                </c:pt>
                <c:pt idx="3">
                  <c:v>60245.178910398172</c:v>
                </c:pt>
                <c:pt idx="4">
                  <c:v>64595.072216189445</c:v>
                </c:pt>
                <c:pt idx="5">
                  <c:v>53287.453437723416</c:v>
                </c:pt>
                <c:pt idx="6">
                  <c:v>53050.950786118563</c:v>
                </c:pt>
                <c:pt idx="7">
                  <c:v>55148.044605233801</c:v>
                </c:pt>
                <c:pt idx="8">
                  <c:v>58790.982600290998</c:v>
                </c:pt>
                <c:pt idx="9">
                  <c:v>61408.902390949421</c:v>
                </c:pt>
                <c:pt idx="10">
                  <c:v>56149.715236575794</c:v>
                </c:pt>
                <c:pt idx="11">
                  <c:v>57558.774398577079</c:v>
                </c:pt>
                <c:pt idx="12">
                  <c:v>50134.752582698828</c:v>
                </c:pt>
                <c:pt idx="13">
                  <c:v>53800.667056592814</c:v>
                </c:pt>
                <c:pt idx="14">
                  <c:v>56647.465172871613</c:v>
                </c:pt>
                <c:pt idx="15">
                  <c:v>61392.299211262594</c:v>
                </c:pt>
                <c:pt idx="16">
                  <c:v>53641.66145951533</c:v>
                </c:pt>
                <c:pt idx="17">
                  <c:v>53934.697095995696</c:v>
                </c:pt>
                <c:pt idx="18">
                  <c:v>61145.223573140815</c:v>
                </c:pt>
                <c:pt idx="19">
                  <c:v>51862.315841031384</c:v>
                </c:pt>
                <c:pt idx="20">
                  <c:v>47633.564423781972</c:v>
                </c:pt>
                <c:pt idx="21">
                  <c:v>56838.940398418992</c:v>
                </c:pt>
                <c:pt idx="22">
                  <c:v>51441.36683673317</c:v>
                </c:pt>
                <c:pt idx="23">
                  <c:v>61896.682425274164</c:v>
                </c:pt>
                <c:pt idx="24">
                  <c:v>53669.802121872279</c:v>
                </c:pt>
                <c:pt idx="25">
                  <c:v>47473.038594667065</c:v>
                </c:pt>
                <c:pt idx="26">
                  <c:v>52418.014178005826</c:v>
                </c:pt>
                <c:pt idx="27">
                  <c:v>54447.885160783793</c:v>
                </c:pt>
                <c:pt idx="28">
                  <c:v>48392.237358100232</c:v>
                </c:pt>
                <c:pt idx="29">
                  <c:v>55378.338964944269</c:v>
                </c:pt>
                <c:pt idx="30">
                  <c:v>53248.884189138284</c:v>
                </c:pt>
                <c:pt idx="31">
                  <c:v>50114.773801832496</c:v>
                </c:pt>
                <c:pt idx="32">
                  <c:v>59134.525909471813</c:v>
                </c:pt>
                <c:pt idx="33">
                  <c:v>57792.054943376555</c:v>
                </c:pt>
                <c:pt idx="34">
                  <c:v>55809.795415295768</c:v>
                </c:pt>
                <c:pt idx="35">
                  <c:v>49151.391242002632</c:v>
                </c:pt>
                <c:pt idx="36">
                  <c:v>37769.117233569319</c:v>
                </c:pt>
                <c:pt idx="37">
                  <c:v>40694.983015361111</c:v>
                </c:pt>
                <c:pt idx="38">
                  <c:v>45919.193520564979</c:v>
                </c:pt>
                <c:pt idx="39">
                  <c:v>50882.966682661048</c:v>
                </c:pt>
                <c:pt idx="40">
                  <c:v>58123.050168397065</c:v>
                </c:pt>
                <c:pt idx="41">
                  <c:v>64262.785921503048</c:v>
                </c:pt>
                <c:pt idx="42">
                  <c:v>71406.321070871272</c:v>
                </c:pt>
                <c:pt idx="43">
                  <c:v>70616.392489053294</c:v>
                </c:pt>
                <c:pt idx="44">
                  <c:v>68742.973436749613</c:v>
                </c:pt>
                <c:pt idx="45">
                  <c:v>65636.222351095581</c:v>
                </c:pt>
                <c:pt idx="46">
                  <c:v>64156.504772672663</c:v>
                </c:pt>
                <c:pt idx="47">
                  <c:v>61497.449496908608</c:v>
                </c:pt>
                <c:pt idx="48">
                  <c:v>58550.184714843999</c:v>
                </c:pt>
                <c:pt idx="49">
                  <c:v>56836.796030203564</c:v>
                </c:pt>
                <c:pt idx="50">
                  <c:v>54145.995051257582</c:v>
                </c:pt>
                <c:pt idx="51">
                  <c:v>50482.002472954628</c:v>
                </c:pt>
                <c:pt idx="52">
                  <c:v>49023.054916394714</c:v>
                </c:pt>
                <c:pt idx="53">
                  <c:v>47184.847132847914</c:v>
                </c:pt>
                <c:pt idx="54">
                  <c:v>46128.96101232498</c:v>
                </c:pt>
                <c:pt idx="55">
                  <c:v>43546.203238891452</c:v>
                </c:pt>
                <c:pt idx="56">
                  <c:v>42020.296833397551</c:v>
                </c:pt>
                <c:pt idx="57">
                  <c:v>40865.98011604356</c:v>
                </c:pt>
                <c:pt idx="58">
                  <c:v>39943.921817006732</c:v>
                </c:pt>
                <c:pt idx="59">
                  <c:v>38074.181033726818</c:v>
                </c:pt>
                <c:pt idx="60">
                  <c:v>37523.568161354618</c:v>
                </c:pt>
                <c:pt idx="61">
                  <c:v>37366.295259508886</c:v>
                </c:pt>
                <c:pt idx="62">
                  <c:v>36325.621228971526</c:v>
                </c:pt>
                <c:pt idx="63">
                  <c:v>35195.821105218114</c:v>
                </c:pt>
                <c:pt idx="64">
                  <c:v>34253.231867928946</c:v>
                </c:pt>
                <c:pt idx="65">
                  <c:v>33650.24818324612</c:v>
                </c:pt>
                <c:pt idx="66">
                  <c:v>32193.327427191311</c:v>
                </c:pt>
                <c:pt idx="67">
                  <c:v>32354.119904317384</c:v>
                </c:pt>
                <c:pt idx="68">
                  <c:v>32151.305803278494</c:v>
                </c:pt>
                <c:pt idx="69">
                  <c:v>31272.248098614516</c:v>
                </c:pt>
                <c:pt idx="70">
                  <c:v>31015.581258337003</c:v>
                </c:pt>
                <c:pt idx="71">
                  <c:v>29731.467233664065</c:v>
                </c:pt>
                <c:pt idx="72">
                  <c:v>36148.984463795205</c:v>
                </c:pt>
                <c:pt idx="73">
                  <c:v>48217.24134955748</c:v>
                </c:pt>
                <c:pt idx="74">
                  <c:v>48486.805366792993</c:v>
                </c:pt>
                <c:pt idx="75">
                  <c:v>51311.524988765246</c:v>
                </c:pt>
                <c:pt idx="76">
                  <c:v>45465.303665711966</c:v>
                </c:pt>
                <c:pt idx="77">
                  <c:v>42418.867323289567</c:v>
                </c:pt>
                <c:pt idx="78">
                  <c:v>41104.083338650569</c:v>
                </c:pt>
                <c:pt idx="79">
                  <c:v>41993.787578271716</c:v>
                </c:pt>
                <c:pt idx="80">
                  <c:v>52182.155422063777</c:v>
                </c:pt>
                <c:pt idx="81">
                  <c:v>45150.871346819455</c:v>
                </c:pt>
                <c:pt idx="82">
                  <c:v>48119.118014867367</c:v>
                </c:pt>
                <c:pt idx="83">
                  <c:v>46570.058017363917</c:v>
                </c:pt>
                <c:pt idx="84">
                  <c:v>50140.592627273625</c:v>
                </c:pt>
                <c:pt idx="85">
                  <c:v>52553.49224954196</c:v>
                </c:pt>
                <c:pt idx="86">
                  <c:v>51783.740871179514</c:v>
                </c:pt>
                <c:pt idx="87">
                  <c:v>50096.786537541346</c:v>
                </c:pt>
                <c:pt idx="88">
                  <c:v>53368.458862747488</c:v>
                </c:pt>
                <c:pt idx="89">
                  <c:v>50177.868233735004</c:v>
                </c:pt>
                <c:pt idx="90">
                  <c:v>53426.209693791578</c:v>
                </c:pt>
                <c:pt idx="91">
                  <c:v>44034.692979361673</c:v>
                </c:pt>
                <c:pt idx="92">
                  <c:v>48661.391760592764</c:v>
                </c:pt>
                <c:pt idx="93">
                  <c:v>57623.865599305813</c:v>
                </c:pt>
                <c:pt idx="94">
                  <c:v>63491.690015179993</c:v>
                </c:pt>
                <c:pt idx="95">
                  <c:v>48814.610480655887</c:v>
                </c:pt>
                <c:pt idx="96">
                  <c:v>48529.994186801203</c:v>
                </c:pt>
                <c:pt idx="97">
                  <c:v>59453.158739571634</c:v>
                </c:pt>
                <c:pt idx="98">
                  <c:v>56282.108748454462</c:v>
                </c:pt>
                <c:pt idx="99">
                  <c:v>48460.395721619658</c:v>
                </c:pt>
                <c:pt idx="100">
                  <c:v>54189.297116432062</c:v>
                </c:pt>
                <c:pt idx="101">
                  <c:v>53002.703891236561</c:v>
                </c:pt>
                <c:pt idx="102">
                  <c:v>74205.923688130788</c:v>
                </c:pt>
                <c:pt idx="103">
                  <c:v>46440.008904976268</c:v>
                </c:pt>
                <c:pt idx="104">
                  <c:v>48898.114768419895</c:v>
                </c:pt>
                <c:pt idx="105">
                  <c:v>49164.702022877667</c:v>
                </c:pt>
                <c:pt idx="106">
                  <c:v>41843.779306146353</c:v>
                </c:pt>
                <c:pt idx="107">
                  <c:v>52169.460014523844</c:v>
                </c:pt>
                <c:pt idx="108">
                  <c:v>58005.887713464122</c:v>
                </c:pt>
                <c:pt idx="109">
                  <c:v>53206.392678336146</c:v>
                </c:pt>
                <c:pt idx="110">
                  <c:v>31017.858963809238</c:v>
                </c:pt>
                <c:pt idx="111">
                  <c:v>54617.45088603699</c:v>
                </c:pt>
                <c:pt idx="112">
                  <c:v>68498.139581928597</c:v>
                </c:pt>
                <c:pt idx="113">
                  <c:v>49481.696021675125</c:v>
                </c:pt>
                <c:pt idx="114">
                  <c:v>48053.336346415468</c:v>
                </c:pt>
                <c:pt idx="115">
                  <c:v>56431.9124639289</c:v>
                </c:pt>
                <c:pt idx="116">
                  <c:v>56998.538365510787</c:v>
                </c:pt>
                <c:pt idx="117">
                  <c:v>53396.94803850582</c:v>
                </c:pt>
                <c:pt idx="118">
                  <c:v>68246.628065625613</c:v>
                </c:pt>
                <c:pt idx="119">
                  <c:v>61391.129836365275</c:v>
                </c:pt>
                <c:pt idx="120">
                  <c:v>54759.160309077452</c:v>
                </c:pt>
                <c:pt idx="121">
                  <c:v>50895.408930310143</c:v>
                </c:pt>
                <c:pt idx="122">
                  <c:v>52412.888849875599</c:v>
                </c:pt>
                <c:pt idx="123">
                  <c:v>78359.213878888142</c:v>
                </c:pt>
                <c:pt idx="124">
                  <c:v>72935.070946999011</c:v>
                </c:pt>
                <c:pt idx="125">
                  <c:v>64105.101003851436</c:v>
                </c:pt>
                <c:pt idx="126">
                  <c:v>52845.347735367737</c:v>
                </c:pt>
                <c:pt idx="127">
                  <c:v>51001.517968969936</c:v>
                </c:pt>
                <c:pt idx="128">
                  <c:v>50841.801145382895</c:v>
                </c:pt>
                <c:pt idx="129">
                  <c:v>50044.363915097529</c:v>
                </c:pt>
                <c:pt idx="130">
                  <c:v>50854.135239398718</c:v>
                </c:pt>
                <c:pt idx="131">
                  <c:v>66090.58730974124</c:v>
                </c:pt>
                <c:pt idx="132">
                  <c:v>52576.363331635592</c:v>
                </c:pt>
                <c:pt idx="133">
                  <c:v>38999.598499427586</c:v>
                </c:pt>
                <c:pt idx="134">
                  <c:v>46253.090503260421</c:v>
                </c:pt>
                <c:pt idx="135">
                  <c:v>53444.213204033564</c:v>
                </c:pt>
                <c:pt idx="136">
                  <c:v>53357.108688990193</c:v>
                </c:pt>
                <c:pt idx="137">
                  <c:v>57048.331560549603</c:v>
                </c:pt>
                <c:pt idx="138">
                  <c:v>66566.509911322719</c:v>
                </c:pt>
                <c:pt idx="139">
                  <c:v>69920.18833362349</c:v>
                </c:pt>
                <c:pt idx="140">
                  <c:v>67407.75646108693</c:v>
                </c:pt>
                <c:pt idx="141">
                  <c:v>66707.292134894335</c:v>
                </c:pt>
                <c:pt idx="142">
                  <c:v>65905.86900027121</c:v>
                </c:pt>
                <c:pt idx="143">
                  <c:v>62006.403224630492</c:v>
                </c:pt>
                <c:pt idx="144">
                  <c:v>58593.115033195543</c:v>
                </c:pt>
                <c:pt idx="145">
                  <c:v>56672.304361930226</c:v>
                </c:pt>
                <c:pt idx="146">
                  <c:v>54259.543934940433</c:v>
                </c:pt>
                <c:pt idx="147">
                  <c:v>52380.961923814029</c:v>
                </c:pt>
                <c:pt idx="148">
                  <c:v>50311.827224110784</c:v>
                </c:pt>
                <c:pt idx="149">
                  <c:v>47915.255397319845</c:v>
                </c:pt>
                <c:pt idx="150">
                  <c:v>46366.02400622821</c:v>
                </c:pt>
                <c:pt idx="151">
                  <c:v>45168.070720795404</c:v>
                </c:pt>
                <c:pt idx="152">
                  <c:v>42513.031805572959</c:v>
                </c:pt>
                <c:pt idx="153">
                  <c:v>40989.247744452208</c:v>
                </c:pt>
                <c:pt idx="154">
                  <c:v>39538.190634357612</c:v>
                </c:pt>
                <c:pt idx="155">
                  <c:v>38274.737252582207</c:v>
                </c:pt>
                <c:pt idx="156">
                  <c:v>36916.359238522178</c:v>
                </c:pt>
                <c:pt idx="157">
                  <c:v>35796.104499536596</c:v>
                </c:pt>
                <c:pt idx="158">
                  <c:v>34792.839143789723</c:v>
                </c:pt>
                <c:pt idx="159">
                  <c:v>33411.764557926181</c:v>
                </c:pt>
                <c:pt idx="160">
                  <c:v>31172.170929596439</c:v>
                </c:pt>
                <c:pt idx="161">
                  <c:v>44029.689186936557</c:v>
                </c:pt>
                <c:pt idx="162">
                  <c:v>47929.367246879192</c:v>
                </c:pt>
                <c:pt idx="163">
                  <c:v>51233.632006118285</c:v>
                </c:pt>
                <c:pt idx="164">
                  <c:v>50563.165227213321</c:v>
                </c:pt>
                <c:pt idx="165">
                  <c:v>40105.216835790925</c:v>
                </c:pt>
                <c:pt idx="166">
                  <c:v>50617.075076942026</c:v>
                </c:pt>
                <c:pt idx="167">
                  <c:v>40756.612753307025</c:v>
                </c:pt>
                <c:pt idx="168">
                  <c:v>42744.817961326553</c:v>
                </c:pt>
                <c:pt idx="169">
                  <c:v>45133.233962597049</c:v>
                </c:pt>
                <c:pt idx="170">
                  <c:v>48317.518134357168</c:v>
                </c:pt>
                <c:pt idx="171">
                  <c:v>44132.60883827183</c:v>
                </c:pt>
                <c:pt idx="172">
                  <c:v>45916.601133618802</c:v>
                </c:pt>
                <c:pt idx="173">
                  <c:v>45305.542338735409</c:v>
                </c:pt>
                <c:pt idx="174">
                  <c:v>54855.906654678947</c:v>
                </c:pt>
                <c:pt idx="175">
                  <c:v>48859.745903162737</c:v>
                </c:pt>
                <c:pt idx="176">
                  <c:v>50175.861185895541</c:v>
                </c:pt>
                <c:pt idx="177">
                  <c:v>52908.831445343123</c:v>
                </c:pt>
                <c:pt idx="178">
                  <c:v>61231.757805141024</c:v>
                </c:pt>
                <c:pt idx="179">
                  <c:v>40693.353789881839</c:v>
                </c:pt>
                <c:pt idx="180">
                  <c:v>47659.33333458547</c:v>
                </c:pt>
                <c:pt idx="181">
                  <c:v>42621.149829646645</c:v>
                </c:pt>
                <c:pt idx="182">
                  <c:v>47990.545457392778</c:v>
                </c:pt>
                <c:pt idx="183">
                  <c:v>48680.977569346382</c:v>
                </c:pt>
                <c:pt idx="184">
                  <c:v>59513.380191171615</c:v>
                </c:pt>
                <c:pt idx="185">
                  <c:v>51974.764697783023</c:v>
                </c:pt>
                <c:pt idx="186">
                  <c:v>53436.015011616684</c:v>
                </c:pt>
                <c:pt idx="187">
                  <c:v>58992.118320387766</c:v>
                </c:pt>
                <c:pt idx="188">
                  <c:v>65607.459926458847</c:v>
                </c:pt>
                <c:pt idx="189">
                  <c:v>54580.283753596152</c:v>
                </c:pt>
                <c:pt idx="190">
                  <c:v>52689.933795843826</c:v>
                </c:pt>
                <c:pt idx="191">
                  <c:v>57319.47847844044</c:v>
                </c:pt>
                <c:pt idx="192">
                  <c:v>50354.866634638587</c:v>
                </c:pt>
                <c:pt idx="193">
                  <c:v>46800.537138402549</c:v>
                </c:pt>
                <c:pt idx="194">
                  <c:v>61649.163136202886</c:v>
                </c:pt>
                <c:pt idx="195">
                  <c:v>62998.570864676614</c:v>
                </c:pt>
                <c:pt idx="196">
                  <c:v>42177.804191975432</c:v>
                </c:pt>
                <c:pt idx="197">
                  <c:v>62510.575988888493</c:v>
                </c:pt>
                <c:pt idx="198">
                  <c:v>59566.837308252369</c:v>
                </c:pt>
                <c:pt idx="199">
                  <c:v>48454.412964653442</c:v>
                </c:pt>
                <c:pt idx="200">
                  <c:v>55832.44893037116</c:v>
                </c:pt>
                <c:pt idx="201">
                  <c:v>75910.415742418205</c:v>
                </c:pt>
                <c:pt idx="202">
                  <c:v>53400.043247049005</c:v>
                </c:pt>
                <c:pt idx="203">
                  <c:v>53058.277212883011</c:v>
                </c:pt>
                <c:pt idx="204">
                  <c:v>53446.074474555411</c:v>
                </c:pt>
                <c:pt idx="205">
                  <c:v>65905.397459997941</c:v>
                </c:pt>
                <c:pt idx="206">
                  <c:v>53813.90109259943</c:v>
                </c:pt>
                <c:pt idx="207">
                  <c:v>54916.587352304268</c:v>
                </c:pt>
                <c:pt idx="208">
                  <c:v>56384.847689638162</c:v>
                </c:pt>
                <c:pt idx="209">
                  <c:v>54000.678817473272</c:v>
                </c:pt>
                <c:pt idx="210">
                  <c:v>62324.844289179673</c:v>
                </c:pt>
                <c:pt idx="211">
                  <c:v>53488.256270708574</c:v>
                </c:pt>
                <c:pt idx="212">
                  <c:v>60807.956467885597</c:v>
                </c:pt>
                <c:pt idx="213">
                  <c:v>68600.310328955791</c:v>
                </c:pt>
                <c:pt idx="214">
                  <c:v>53722.425971389064</c:v>
                </c:pt>
                <c:pt idx="215">
                  <c:v>56640.770840964724</c:v>
                </c:pt>
                <c:pt idx="216">
                  <c:v>45934.585846407936</c:v>
                </c:pt>
                <c:pt idx="217">
                  <c:v>63687.011772106183</c:v>
                </c:pt>
                <c:pt idx="218">
                  <c:v>55413.780600373968</c:v>
                </c:pt>
                <c:pt idx="219">
                  <c:v>51860.588400546476</c:v>
                </c:pt>
                <c:pt idx="220">
                  <c:v>59732.331908959939</c:v>
                </c:pt>
                <c:pt idx="221">
                  <c:v>52320.402443925457</c:v>
                </c:pt>
                <c:pt idx="222">
                  <c:v>57420.941765576055</c:v>
                </c:pt>
                <c:pt idx="223">
                  <c:v>70431.129180368982</c:v>
                </c:pt>
                <c:pt idx="224">
                  <c:v>45165.13640094069</c:v>
                </c:pt>
                <c:pt idx="225">
                  <c:v>66781.515964792052</c:v>
                </c:pt>
                <c:pt idx="226">
                  <c:v>54062.514008550796</c:v>
                </c:pt>
                <c:pt idx="227">
                  <c:v>53082.755361938194</c:v>
                </c:pt>
                <c:pt idx="228">
                  <c:v>60782.964871867065</c:v>
                </c:pt>
                <c:pt idx="229">
                  <c:v>50101.201418466473</c:v>
                </c:pt>
                <c:pt idx="230">
                  <c:v>50783.025540262141</c:v>
                </c:pt>
                <c:pt idx="231">
                  <c:v>42198.77154840601</c:v>
                </c:pt>
                <c:pt idx="232">
                  <c:v>45658.442893279695</c:v>
                </c:pt>
                <c:pt idx="233">
                  <c:v>40721.745266133774</c:v>
                </c:pt>
                <c:pt idx="234">
                  <c:v>45844.851029753932</c:v>
                </c:pt>
                <c:pt idx="235">
                  <c:v>45959.316304427462</c:v>
                </c:pt>
                <c:pt idx="236">
                  <c:v>42101.369111924956</c:v>
                </c:pt>
                <c:pt idx="237">
                  <c:v>48566.914667613732</c:v>
                </c:pt>
                <c:pt idx="238">
                  <c:v>39297.290221868039</c:v>
                </c:pt>
                <c:pt idx="239">
                  <c:v>39999.797619104545</c:v>
                </c:pt>
                <c:pt idx="240">
                  <c:v>44882.967847461397</c:v>
                </c:pt>
                <c:pt idx="241">
                  <c:v>50450.987142559963</c:v>
                </c:pt>
                <c:pt idx="242">
                  <c:v>42014.647122556722</c:v>
                </c:pt>
                <c:pt idx="243">
                  <c:v>48693.772424137445</c:v>
                </c:pt>
                <c:pt idx="244">
                  <c:v>52537.423161876082</c:v>
                </c:pt>
                <c:pt idx="245">
                  <c:v>59015.058183604371</c:v>
                </c:pt>
                <c:pt idx="246">
                  <c:v>48190.971497438244</c:v>
                </c:pt>
                <c:pt idx="247">
                  <c:v>50512.203772925175</c:v>
                </c:pt>
                <c:pt idx="248">
                  <c:v>51690.681375577093</c:v>
                </c:pt>
                <c:pt idx="249">
                  <c:v>56387.541340174277</c:v>
                </c:pt>
                <c:pt idx="250">
                  <c:v>49190.912248057146</c:v>
                </c:pt>
                <c:pt idx="251">
                  <c:v>44817.368027162862</c:v>
                </c:pt>
                <c:pt idx="252">
                  <c:v>46720.80876281386</c:v>
                </c:pt>
                <c:pt idx="253">
                  <c:v>50650.486739205553</c:v>
                </c:pt>
                <c:pt idx="254">
                  <c:v>49853.007512064971</c:v>
                </c:pt>
                <c:pt idx="255">
                  <c:v>44353.306845547093</c:v>
                </c:pt>
                <c:pt idx="256">
                  <c:v>42098.378547149594</c:v>
                </c:pt>
                <c:pt idx="257">
                  <c:v>48593.087511994905</c:v>
                </c:pt>
                <c:pt idx="258">
                  <c:v>55928.998847166578</c:v>
                </c:pt>
                <c:pt idx="259">
                  <c:v>47226.145275957228</c:v>
                </c:pt>
                <c:pt idx="260">
                  <c:v>43095.095847891469</c:v>
                </c:pt>
                <c:pt idx="261">
                  <c:v>49978.334850551822</c:v>
                </c:pt>
                <c:pt idx="262">
                  <c:v>43381.68477958304</c:v>
                </c:pt>
                <c:pt idx="263">
                  <c:v>38406.869836893551</c:v>
                </c:pt>
                <c:pt idx="264">
                  <c:v>46016.295671673521</c:v>
                </c:pt>
                <c:pt idx="265">
                  <c:v>52985.067630812096</c:v>
                </c:pt>
                <c:pt idx="266">
                  <c:v>56916.451418389639</c:v>
                </c:pt>
                <c:pt idx="267">
                  <c:v>46350.88869003897</c:v>
                </c:pt>
                <c:pt idx="268">
                  <c:v>48098.365162708804</c:v>
                </c:pt>
                <c:pt idx="269">
                  <c:v>53685.301776880318</c:v>
                </c:pt>
                <c:pt idx="270">
                  <c:v>49680.765421112112</c:v>
                </c:pt>
                <c:pt idx="271">
                  <c:v>50429.93164917273</c:v>
                </c:pt>
                <c:pt idx="272">
                  <c:v>62741.464288229516</c:v>
                </c:pt>
                <c:pt idx="273">
                  <c:v>51314.706601982005</c:v>
                </c:pt>
                <c:pt idx="274">
                  <c:v>47824.914167705487</c:v>
                </c:pt>
                <c:pt idx="275">
                  <c:v>52037.803822818518</c:v>
                </c:pt>
                <c:pt idx="276">
                  <c:v>52569.176546755923</c:v>
                </c:pt>
                <c:pt idx="277">
                  <c:v>56072.980850211374</c:v>
                </c:pt>
                <c:pt idx="278">
                  <c:v>63500.118471589209</c:v>
                </c:pt>
                <c:pt idx="279">
                  <c:v>48549.44464148258</c:v>
                </c:pt>
                <c:pt idx="280">
                  <c:v>48592.055200727576</c:v>
                </c:pt>
                <c:pt idx="281">
                  <c:v>60018.38176674163</c:v>
                </c:pt>
                <c:pt idx="282">
                  <c:v>45472.994724959324</c:v>
                </c:pt>
                <c:pt idx="283">
                  <c:v>54744.854389600441</c:v>
                </c:pt>
                <c:pt idx="284">
                  <c:v>63173.902934022437</c:v>
                </c:pt>
                <c:pt idx="285">
                  <c:v>52615.244564320135</c:v>
                </c:pt>
                <c:pt idx="286">
                  <c:v>56723.491486396597</c:v>
                </c:pt>
                <c:pt idx="287">
                  <c:v>66347.456311062313</c:v>
                </c:pt>
                <c:pt idx="288">
                  <c:v>53863.946124337941</c:v>
                </c:pt>
                <c:pt idx="289">
                  <c:v>54510.728864478973</c:v>
                </c:pt>
                <c:pt idx="290">
                  <c:v>59665.293670167193</c:v>
                </c:pt>
                <c:pt idx="291">
                  <c:v>58728.023191347951</c:v>
                </c:pt>
                <c:pt idx="292">
                  <c:v>52766.306472846423</c:v>
                </c:pt>
                <c:pt idx="293">
                  <c:v>57929.410627753838</c:v>
                </c:pt>
                <c:pt idx="294">
                  <c:v>51261.20867922403</c:v>
                </c:pt>
                <c:pt idx="295">
                  <c:v>56578.305016318103</c:v>
                </c:pt>
                <c:pt idx="296">
                  <c:v>54353.629621808454</c:v>
                </c:pt>
                <c:pt idx="297">
                  <c:v>57071.495430399584</c:v>
                </c:pt>
                <c:pt idx="298">
                  <c:v>49563.063179289136</c:v>
                </c:pt>
                <c:pt idx="299">
                  <c:v>52415.01978403479</c:v>
                </c:pt>
                <c:pt idx="300">
                  <c:v>55382.438387889379</c:v>
                </c:pt>
                <c:pt idx="301">
                  <c:v>55915.354612738491</c:v>
                </c:pt>
                <c:pt idx="302">
                  <c:v>46478.214639524471</c:v>
                </c:pt>
                <c:pt idx="303">
                  <c:v>58015.041195602447</c:v>
                </c:pt>
                <c:pt idx="304">
                  <c:v>51039.052986882634</c:v>
                </c:pt>
                <c:pt idx="305">
                  <c:v>51702.021539503847</c:v>
                </c:pt>
                <c:pt idx="306">
                  <c:v>46090.69456265089</c:v>
                </c:pt>
                <c:pt idx="307">
                  <c:v>63401.907399726842</c:v>
                </c:pt>
                <c:pt idx="308">
                  <c:v>44488.722891996527</c:v>
                </c:pt>
                <c:pt idx="309">
                  <c:v>65504.247680392371</c:v>
                </c:pt>
                <c:pt idx="310">
                  <c:v>61110.729727546859</c:v>
                </c:pt>
                <c:pt idx="311">
                  <c:v>53592.971379663511</c:v>
                </c:pt>
                <c:pt idx="312">
                  <c:v>54077.643936683788</c:v>
                </c:pt>
                <c:pt idx="313">
                  <c:v>53820.628244978718</c:v>
                </c:pt>
                <c:pt idx="314">
                  <c:v>47067.99555247555</c:v>
                </c:pt>
                <c:pt idx="315">
                  <c:v>53504.85230859126</c:v>
                </c:pt>
                <c:pt idx="316">
                  <c:v>65768.492164205541</c:v>
                </c:pt>
                <c:pt idx="317">
                  <c:v>55185.240209121672</c:v>
                </c:pt>
                <c:pt idx="318">
                  <c:v>52514.082060101806</c:v>
                </c:pt>
                <c:pt idx="319">
                  <c:v>64613.876821874903</c:v>
                </c:pt>
                <c:pt idx="320">
                  <c:v>50210.15672302719</c:v>
                </c:pt>
                <c:pt idx="321">
                  <c:v>56632.802195934717</c:v>
                </c:pt>
                <c:pt idx="322">
                  <c:v>56590.497307178448</c:v>
                </c:pt>
                <c:pt idx="323">
                  <c:v>52237.989393169526</c:v>
                </c:pt>
                <c:pt idx="324">
                  <c:v>46127.757769199925</c:v>
                </c:pt>
                <c:pt idx="325">
                  <c:v>44797.994055753508</c:v>
                </c:pt>
                <c:pt idx="326">
                  <c:v>44827.854576814338</c:v>
                </c:pt>
                <c:pt idx="327">
                  <c:v>45214.307460605654</c:v>
                </c:pt>
                <c:pt idx="328">
                  <c:v>46752.92473639836</c:v>
                </c:pt>
                <c:pt idx="329">
                  <c:v>45100.009930463981</c:v>
                </c:pt>
                <c:pt idx="330">
                  <c:v>54470.988044446109</c:v>
                </c:pt>
                <c:pt idx="331">
                  <c:v>52006.995548801075</c:v>
                </c:pt>
                <c:pt idx="332">
                  <c:v>57663.642050853603</c:v>
                </c:pt>
                <c:pt idx="333">
                  <c:v>55331.287287468556</c:v>
                </c:pt>
                <c:pt idx="334">
                  <c:v>62697.102740975424</c:v>
                </c:pt>
                <c:pt idx="335">
                  <c:v>59033.042729994726</c:v>
                </c:pt>
                <c:pt idx="336">
                  <c:v>59178.591920979801</c:v>
                </c:pt>
                <c:pt idx="337">
                  <c:v>60403.303814046245</c:v>
                </c:pt>
                <c:pt idx="338">
                  <c:v>65820.157615884731</c:v>
                </c:pt>
                <c:pt idx="339">
                  <c:v>66485.905832274366</c:v>
                </c:pt>
                <c:pt idx="340">
                  <c:v>61587.026194479338</c:v>
                </c:pt>
                <c:pt idx="341">
                  <c:v>62253.597623578709</c:v>
                </c:pt>
                <c:pt idx="342">
                  <c:v>62697.823390892234</c:v>
                </c:pt>
                <c:pt idx="343">
                  <c:v>59016.826178072355</c:v>
                </c:pt>
                <c:pt idx="344">
                  <c:v>57450.841896342608</c:v>
                </c:pt>
                <c:pt idx="345">
                  <c:v>60952.278893683855</c:v>
                </c:pt>
                <c:pt idx="346">
                  <c:v>47842.287447107105</c:v>
                </c:pt>
                <c:pt idx="347">
                  <c:v>46604.021473466528</c:v>
                </c:pt>
                <c:pt idx="348">
                  <c:v>46174.05238868927</c:v>
                </c:pt>
                <c:pt idx="349">
                  <c:v>46364.945064465312</c:v>
                </c:pt>
                <c:pt idx="350">
                  <c:v>47452.57017078311</c:v>
                </c:pt>
                <c:pt idx="351">
                  <c:v>38645.355311836407</c:v>
                </c:pt>
                <c:pt idx="352">
                  <c:v>50443.895528294343</c:v>
                </c:pt>
                <c:pt idx="353">
                  <c:v>55880.374279470161</c:v>
                </c:pt>
                <c:pt idx="354">
                  <c:v>58026.95833866371</c:v>
                </c:pt>
                <c:pt idx="355">
                  <c:v>48910.371088309912</c:v>
                </c:pt>
                <c:pt idx="356">
                  <c:v>51316.666203709472</c:v>
                </c:pt>
                <c:pt idx="357">
                  <c:v>55840.330420404796</c:v>
                </c:pt>
                <c:pt idx="358">
                  <c:v>46810.65778980068</c:v>
                </c:pt>
                <c:pt idx="359">
                  <c:v>55295.334651315832</c:v>
                </c:pt>
                <c:pt idx="360">
                  <c:v>47324.856703273508</c:v>
                </c:pt>
                <c:pt idx="361">
                  <c:v>48980.433762689994</c:v>
                </c:pt>
                <c:pt idx="362">
                  <c:v>45676.179137788677</c:v>
                </c:pt>
                <c:pt idx="363">
                  <c:v>40719.290237150366</c:v>
                </c:pt>
                <c:pt idx="364">
                  <c:v>41695.298883407202</c:v>
                </c:pt>
                <c:pt idx="365">
                  <c:v>52789.626234492534</c:v>
                </c:pt>
                <c:pt idx="366">
                  <c:v>41698.567461278632</c:v>
                </c:pt>
                <c:pt idx="367">
                  <c:v>60044.490818437873</c:v>
                </c:pt>
                <c:pt idx="368">
                  <c:v>47939.12048014297</c:v>
                </c:pt>
                <c:pt idx="369">
                  <c:v>49824.736442820198</c:v>
                </c:pt>
                <c:pt idx="370">
                  <c:v>58048.380842550345</c:v>
                </c:pt>
                <c:pt idx="371">
                  <c:v>46807.184225735939</c:v>
                </c:pt>
                <c:pt idx="372">
                  <c:v>49261.320684546437</c:v>
                </c:pt>
                <c:pt idx="373">
                  <c:v>64345.183554259958</c:v>
                </c:pt>
                <c:pt idx="374">
                  <c:v>50394.466852002792</c:v>
                </c:pt>
                <c:pt idx="375">
                  <c:v>47037.142317299069</c:v>
                </c:pt>
                <c:pt idx="376">
                  <c:v>48104.738406639364</c:v>
                </c:pt>
                <c:pt idx="377">
                  <c:v>52000.475819377236</c:v>
                </c:pt>
                <c:pt idx="378">
                  <c:v>47410.742401617812</c:v>
                </c:pt>
                <c:pt idx="379">
                  <c:v>47366.44376912545</c:v>
                </c:pt>
                <c:pt idx="380">
                  <c:v>39095.859274447459</c:v>
                </c:pt>
                <c:pt idx="381">
                  <c:v>48826.535109423363</c:v>
                </c:pt>
                <c:pt idx="382">
                  <c:v>40425.421974541357</c:v>
                </c:pt>
                <c:pt idx="383">
                  <c:v>54057.190540788542</c:v>
                </c:pt>
                <c:pt idx="384">
                  <c:v>45826.206746511249</c:v>
                </c:pt>
                <c:pt idx="385">
                  <c:v>49665.294469354973</c:v>
                </c:pt>
                <c:pt idx="386">
                  <c:v>44186.963047157282</c:v>
                </c:pt>
                <c:pt idx="387">
                  <c:v>51068.345385910077</c:v>
                </c:pt>
                <c:pt idx="388">
                  <c:v>53547.619022569546</c:v>
                </c:pt>
                <c:pt idx="389">
                  <c:v>46564.293389480801</c:v>
                </c:pt>
                <c:pt idx="390">
                  <c:v>52599.70194803425</c:v>
                </c:pt>
                <c:pt idx="391">
                  <c:v>46752.76956141305</c:v>
                </c:pt>
                <c:pt idx="392">
                  <c:v>40376.859519034209</c:v>
                </c:pt>
                <c:pt idx="393">
                  <c:v>50055.939283894862</c:v>
                </c:pt>
                <c:pt idx="394">
                  <c:v>36010.025510783533</c:v>
                </c:pt>
                <c:pt idx="395">
                  <c:v>50169.480836824026</c:v>
                </c:pt>
                <c:pt idx="396">
                  <c:v>52083.881777315481</c:v>
                </c:pt>
                <c:pt idx="397">
                  <c:v>50848.218158449061</c:v>
                </c:pt>
                <c:pt idx="398">
                  <c:v>43949.178307191411</c:v>
                </c:pt>
                <c:pt idx="399">
                  <c:v>47942.768858935575</c:v>
                </c:pt>
                <c:pt idx="400">
                  <c:v>50385.898256530316</c:v>
                </c:pt>
                <c:pt idx="401">
                  <c:v>61407.594922882825</c:v>
                </c:pt>
                <c:pt idx="402">
                  <c:v>30493.740079954099</c:v>
                </c:pt>
                <c:pt idx="403">
                  <c:v>45709.586238163065</c:v>
                </c:pt>
                <c:pt idx="404">
                  <c:v>59568.943962430894</c:v>
                </c:pt>
                <c:pt idx="405">
                  <c:v>49657.296579273861</c:v>
                </c:pt>
                <c:pt idx="406">
                  <c:v>41680.800739085833</c:v>
                </c:pt>
                <c:pt idx="407">
                  <c:v>49949.82188608154</c:v>
                </c:pt>
                <c:pt idx="408">
                  <c:v>54164.652436021635</c:v>
                </c:pt>
                <c:pt idx="409">
                  <c:v>42827.551179686692</c:v>
                </c:pt>
                <c:pt idx="410">
                  <c:v>33183.461539453594</c:v>
                </c:pt>
                <c:pt idx="411">
                  <c:v>41484.962821777575</c:v>
                </c:pt>
                <c:pt idx="412">
                  <c:v>43539.76595343175</c:v>
                </c:pt>
                <c:pt idx="413">
                  <c:v>34387.22592937664</c:v>
                </c:pt>
                <c:pt idx="414">
                  <c:v>45833.351760086822</c:v>
                </c:pt>
                <c:pt idx="415">
                  <c:v>33055.600149414808</c:v>
                </c:pt>
                <c:pt idx="416">
                  <c:v>34233.422767705597</c:v>
                </c:pt>
                <c:pt idx="417">
                  <c:v>51290.229416332324</c:v>
                </c:pt>
                <c:pt idx="418">
                  <c:v>45775.706591306545</c:v>
                </c:pt>
                <c:pt idx="419">
                  <c:v>40561.817696598911</c:v>
                </c:pt>
                <c:pt idx="420">
                  <c:v>29971.344462762099</c:v>
                </c:pt>
                <c:pt idx="421">
                  <c:v>26435.066401508644</c:v>
                </c:pt>
                <c:pt idx="422">
                  <c:v>30663.674613001978</c:v>
                </c:pt>
                <c:pt idx="423">
                  <c:v>39670.294690577051</c:v>
                </c:pt>
                <c:pt idx="424">
                  <c:v>40648.86406605196</c:v>
                </c:pt>
                <c:pt idx="425">
                  <c:v>50502.357349730679</c:v>
                </c:pt>
                <c:pt idx="426">
                  <c:v>57360.939535328238</c:v>
                </c:pt>
                <c:pt idx="427">
                  <c:v>58540.11656039879</c:v>
                </c:pt>
                <c:pt idx="428">
                  <c:v>57786.889205116393</c:v>
                </c:pt>
                <c:pt idx="429">
                  <c:v>60203.83393756867</c:v>
                </c:pt>
                <c:pt idx="430">
                  <c:v>62064.532219330977</c:v>
                </c:pt>
                <c:pt idx="431">
                  <c:v>66073.499657308916</c:v>
                </c:pt>
                <c:pt idx="432">
                  <c:v>66318.885898031265</c:v>
                </c:pt>
                <c:pt idx="433">
                  <c:v>63322.06439284583</c:v>
                </c:pt>
                <c:pt idx="434">
                  <c:v>65213.945753736436</c:v>
                </c:pt>
                <c:pt idx="435">
                  <c:v>64202.451196807357</c:v>
                </c:pt>
                <c:pt idx="436">
                  <c:v>63618.395026895167</c:v>
                </c:pt>
                <c:pt idx="437">
                  <c:v>62865.166570920184</c:v>
                </c:pt>
                <c:pt idx="438">
                  <c:v>56475.869537599559</c:v>
                </c:pt>
                <c:pt idx="439">
                  <c:v>58704.29106770223</c:v>
                </c:pt>
                <c:pt idx="440">
                  <c:v>58940.40365534649</c:v>
                </c:pt>
                <c:pt idx="441">
                  <c:v>58497.294427509725</c:v>
                </c:pt>
                <c:pt idx="442">
                  <c:v>55429.632332742018</c:v>
                </c:pt>
                <c:pt idx="443">
                  <c:v>55082.198226696542</c:v>
                </c:pt>
                <c:pt idx="444">
                  <c:v>49155.405573038202</c:v>
                </c:pt>
                <c:pt idx="445">
                  <c:v>44244.220952314856</c:v>
                </c:pt>
                <c:pt idx="446">
                  <c:v>46522.611985061318</c:v>
                </c:pt>
                <c:pt idx="447">
                  <c:v>47995.4805690629</c:v>
                </c:pt>
                <c:pt idx="448">
                  <c:v>44495.706432243634</c:v>
                </c:pt>
                <c:pt idx="449">
                  <c:v>52067.420673177068</c:v>
                </c:pt>
                <c:pt idx="450">
                  <c:v>51628.982428990152</c:v>
                </c:pt>
                <c:pt idx="451">
                  <c:v>46783.773930044466</c:v>
                </c:pt>
                <c:pt idx="452">
                  <c:v>53387.382057686045</c:v>
                </c:pt>
                <c:pt idx="453">
                  <c:v>42831.145504583306</c:v>
                </c:pt>
                <c:pt idx="454">
                  <c:v>46989.970663639593</c:v>
                </c:pt>
                <c:pt idx="455">
                  <c:v>46915.54813678901</c:v>
                </c:pt>
                <c:pt idx="456">
                  <c:v>45736.479871862874</c:v>
                </c:pt>
                <c:pt idx="457">
                  <c:v>44119.979209129575</c:v>
                </c:pt>
                <c:pt idx="458">
                  <c:v>42869.855028397171</c:v>
                </c:pt>
                <c:pt idx="459">
                  <c:v>44311.518889555831</c:v>
                </c:pt>
                <c:pt idx="460">
                  <c:v>38743.613688388767</c:v>
                </c:pt>
                <c:pt idx="461">
                  <c:v>41334.657790115642</c:v>
                </c:pt>
                <c:pt idx="462">
                  <c:v>39291.166745523667</c:v>
                </c:pt>
                <c:pt idx="463">
                  <c:v>40307.173676773957</c:v>
                </c:pt>
                <c:pt idx="464">
                  <c:v>38373.347914336693</c:v>
                </c:pt>
                <c:pt idx="465">
                  <c:v>38887.850922873804</c:v>
                </c:pt>
                <c:pt idx="466">
                  <c:v>38036.889995516787</c:v>
                </c:pt>
                <c:pt idx="467">
                  <c:v>35384.971127372854</c:v>
                </c:pt>
                <c:pt idx="468">
                  <c:v>36649.391808142202</c:v>
                </c:pt>
                <c:pt idx="469">
                  <c:v>36383.961743428328</c:v>
                </c:pt>
                <c:pt idx="470">
                  <c:v>30810.848660372045</c:v>
                </c:pt>
                <c:pt idx="471">
                  <c:v>28139.031320646885</c:v>
                </c:pt>
                <c:pt idx="472">
                  <c:v>35475.736975410262</c:v>
                </c:pt>
                <c:pt idx="473">
                  <c:v>36916.008194824848</c:v>
                </c:pt>
                <c:pt idx="474">
                  <c:v>30832.826716213429</c:v>
                </c:pt>
                <c:pt idx="475">
                  <c:v>24894.924079457844</c:v>
                </c:pt>
                <c:pt idx="476">
                  <c:v>21334.662485199107</c:v>
                </c:pt>
                <c:pt idx="477">
                  <c:v>25764.486885945604</c:v>
                </c:pt>
                <c:pt idx="478">
                  <c:v>36626.179499242324</c:v>
                </c:pt>
                <c:pt idx="479">
                  <c:v>25713.238758496824</c:v>
                </c:pt>
                <c:pt idx="480">
                  <c:v>28938.380814286444</c:v>
                </c:pt>
                <c:pt idx="481">
                  <c:v>37974.055304431524</c:v>
                </c:pt>
                <c:pt idx="482">
                  <c:v>35119.375228414174</c:v>
                </c:pt>
                <c:pt idx="483">
                  <c:v>31430.789075592154</c:v>
                </c:pt>
                <c:pt idx="484">
                  <c:v>25925.5520996716</c:v>
                </c:pt>
                <c:pt idx="485">
                  <c:v>32818.515009130344</c:v>
                </c:pt>
                <c:pt idx="486">
                  <c:v>26564.341434826638</c:v>
                </c:pt>
                <c:pt idx="487">
                  <c:v>26652.995129910036</c:v>
                </c:pt>
                <c:pt idx="488">
                  <c:v>33980.871211153521</c:v>
                </c:pt>
                <c:pt idx="489">
                  <c:v>33716.92240193898</c:v>
                </c:pt>
                <c:pt idx="490">
                  <c:v>36667.037106045529</c:v>
                </c:pt>
                <c:pt idx="491">
                  <c:v>31352.764910649043</c:v>
                </c:pt>
                <c:pt idx="492">
                  <c:v>26545.763279599341</c:v>
                </c:pt>
                <c:pt idx="493">
                  <c:v>31093.44795459092</c:v>
                </c:pt>
                <c:pt idx="494">
                  <c:v>27247.496966363768</c:v>
                </c:pt>
                <c:pt idx="495">
                  <c:v>25680.678662914492</c:v>
                </c:pt>
                <c:pt idx="496">
                  <c:v>29957.50051603579</c:v>
                </c:pt>
                <c:pt idx="497">
                  <c:v>24873.558881472243</c:v>
                </c:pt>
                <c:pt idx="498">
                  <c:v>25885.368134261007</c:v>
                </c:pt>
                <c:pt idx="499">
                  <c:v>30698.135826940881</c:v>
                </c:pt>
                <c:pt idx="500">
                  <c:v>24996.711501915335</c:v>
                </c:pt>
                <c:pt idx="501">
                  <c:v>23517.457843106</c:v>
                </c:pt>
                <c:pt idx="502">
                  <c:v>31898.84342674278</c:v>
                </c:pt>
                <c:pt idx="503">
                  <c:v>25163.406053679166</c:v>
                </c:pt>
                <c:pt idx="504">
                  <c:v>24705.7623732875</c:v>
                </c:pt>
                <c:pt idx="505">
                  <c:v>34969.951475887894</c:v>
                </c:pt>
                <c:pt idx="506">
                  <c:v>35365.736421064481</c:v>
                </c:pt>
                <c:pt idx="507">
                  <c:v>26294.528073011839</c:v>
                </c:pt>
                <c:pt idx="508">
                  <c:v>31230.332408459857</c:v>
                </c:pt>
                <c:pt idx="509">
                  <c:v>31080.684568595585</c:v>
                </c:pt>
                <c:pt idx="510">
                  <c:v>27687.953845878801</c:v>
                </c:pt>
                <c:pt idx="511">
                  <c:v>28276.860600377295</c:v>
                </c:pt>
                <c:pt idx="512">
                  <c:v>29409.799155368091</c:v>
                </c:pt>
                <c:pt idx="513">
                  <c:v>23038.168269126953</c:v>
                </c:pt>
                <c:pt idx="514">
                  <c:v>54989.583364327875</c:v>
                </c:pt>
                <c:pt idx="515">
                  <c:v>38273.398854185536</c:v>
                </c:pt>
                <c:pt idx="516">
                  <c:v>32528.157087227184</c:v>
                </c:pt>
                <c:pt idx="517">
                  <c:v>37584.540747141742</c:v>
                </c:pt>
                <c:pt idx="518">
                  <c:v>36829.542865317315</c:v>
                </c:pt>
                <c:pt idx="519">
                  <c:v>36967.0270333179</c:v>
                </c:pt>
                <c:pt idx="520">
                  <c:v>45292.036728764389</c:v>
                </c:pt>
                <c:pt idx="521">
                  <c:v>46793.774590325185</c:v>
                </c:pt>
                <c:pt idx="522">
                  <c:v>51059.76369202249</c:v>
                </c:pt>
                <c:pt idx="523">
                  <c:v>51677.200929756626</c:v>
                </c:pt>
                <c:pt idx="524">
                  <c:v>48142.376364521922</c:v>
                </c:pt>
                <c:pt idx="525">
                  <c:v>51304.158489661582</c:v>
                </c:pt>
                <c:pt idx="526">
                  <c:v>58539.515474651147</c:v>
                </c:pt>
                <c:pt idx="527">
                  <c:v>51363.734058810005</c:v>
                </c:pt>
                <c:pt idx="528">
                  <c:v>56757.14831894786</c:v>
                </c:pt>
                <c:pt idx="529">
                  <c:v>60530.758237167895</c:v>
                </c:pt>
                <c:pt idx="530">
                  <c:v>55301.359890487671</c:v>
                </c:pt>
                <c:pt idx="531">
                  <c:v>61073.75944249484</c:v>
                </c:pt>
                <c:pt idx="532">
                  <c:v>54642.9171686306</c:v>
                </c:pt>
                <c:pt idx="533">
                  <c:v>58081.463651065809</c:v>
                </c:pt>
                <c:pt idx="534">
                  <c:v>47935.510029843303</c:v>
                </c:pt>
                <c:pt idx="535">
                  <c:v>43039.943931320362</c:v>
                </c:pt>
                <c:pt idx="536">
                  <c:v>49652.204833039243</c:v>
                </c:pt>
                <c:pt idx="537">
                  <c:v>46634.971541313862</c:v>
                </c:pt>
                <c:pt idx="538">
                  <c:v>51025.622827566534</c:v>
                </c:pt>
                <c:pt idx="539">
                  <c:v>49198.119527849318</c:v>
                </c:pt>
                <c:pt idx="540">
                  <c:v>41456.076997167009</c:v>
                </c:pt>
                <c:pt idx="541">
                  <c:v>51026.035003853671</c:v>
                </c:pt>
                <c:pt idx="542">
                  <c:v>49268.514736736703</c:v>
                </c:pt>
                <c:pt idx="543">
                  <c:v>56989.805137139483</c:v>
                </c:pt>
                <c:pt idx="544">
                  <c:v>57351.7058881544</c:v>
                </c:pt>
                <c:pt idx="545">
                  <c:v>50522.967009892993</c:v>
                </c:pt>
                <c:pt idx="546">
                  <c:v>60745.912290912122</c:v>
                </c:pt>
                <c:pt idx="547">
                  <c:v>50250.493677120365</c:v>
                </c:pt>
                <c:pt idx="548">
                  <c:v>47997.967656187058</c:v>
                </c:pt>
                <c:pt idx="549">
                  <c:v>48099.714986207211</c:v>
                </c:pt>
                <c:pt idx="550">
                  <c:v>48642.219216649049</c:v>
                </c:pt>
                <c:pt idx="551">
                  <c:v>47203.52284127078</c:v>
                </c:pt>
                <c:pt idx="552">
                  <c:v>49848.593327656687</c:v>
                </c:pt>
                <c:pt idx="553">
                  <c:v>40292.542329740347</c:v>
                </c:pt>
                <c:pt idx="554">
                  <c:v>37095.443438112852</c:v>
                </c:pt>
                <c:pt idx="555">
                  <c:v>41534.37702775537</c:v>
                </c:pt>
                <c:pt idx="556">
                  <c:v>38350.596858592893</c:v>
                </c:pt>
                <c:pt idx="557">
                  <c:v>32636.504428188226</c:v>
                </c:pt>
                <c:pt idx="558">
                  <c:v>33809.116340318978</c:v>
                </c:pt>
                <c:pt idx="559">
                  <c:v>28189.979467404577</c:v>
                </c:pt>
                <c:pt idx="560">
                  <c:v>33536.419849469152</c:v>
                </c:pt>
                <c:pt idx="561">
                  <c:v>40436.346160264802</c:v>
                </c:pt>
                <c:pt idx="562">
                  <c:v>33912.920528989533</c:v>
                </c:pt>
                <c:pt idx="563">
                  <c:v>29677.294441922008</c:v>
                </c:pt>
                <c:pt idx="564">
                  <c:v>28587.712510179459</c:v>
                </c:pt>
                <c:pt idx="565">
                  <c:v>34295.403025613872</c:v>
                </c:pt>
                <c:pt idx="566">
                  <c:v>36413.879845331256</c:v>
                </c:pt>
                <c:pt idx="567">
                  <c:v>36137.802782972904</c:v>
                </c:pt>
                <c:pt idx="568">
                  <c:v>36264.522189184594</c:v>
                </c:pt>
                <c:pt idx="569">
                  <c:v>42082.228880023096</c:v>
                </c:pt>
                <c:pt idx="570">
                  <c:v>37995.918593558221</c:v>
                </c:pt>
                <c:pt idx="571">
                  <c:v>34507.721946946309</c:v>
                </c:pt>
                <c:pt idx="572">
                  <c:v>40714.943575934347</c:v>
                </c:pt>
                <c:pt idx="573">
                  <c:v>26485.352875328565</c:v>
                </c:pt>
                <c:pt idx="574">
                  <c:v>37779.64363411138</c:v>
                </c:pt>
                <c:pt idx="575">
                  <c:v>43347.92331948127</c:v>
                </c:pt>
                <c:pt idx="576">
                  <c:v>36754.739728757158</c:v>
                </c:pt>
                <c:pt idx="577">
                  <c:v>31776.048164778091</c:v>
                </c:pt>
                <c:pt idx="578">
                  <c:v>34768.42904134564</c:v>
                </c:pt>
                <c:pt idx="579">
                  <c:v>41812.778150292157</c:v>
                </c:pt>
                <c:pt idx="580">
                  <c:v>36220.130580862628</c:v>
                </c:pt>
                <c:pt idx="581">
                  <c:v>36130.265228609365</c:v>
                </c:pt>
                <c:pt idx="582">
                  <c:v>35335.466542532849</c:v>
                </c:pt>
                <c:pt idx="583">
                  <c:v>29715.135084978516</c:v>
                </c:pt>
                <c:pt idx="584">
                  <c:v>37742.660787828936</c:v>
                </c:pt>
                <c:pt idx="585">
                  <c:v>34014.227079217679</c:v>
                </c:pt>
                <c:pt idx="586">
                  <c:v>45361.699152122805</c:v>
                </c:pt>
                <c:pt idx="587">
                  <c:v>36469.766686351992</c:v>
                </c:pt>
                <c:pt idx="588">
                  <c:v>34529.010165052081</c:v>
                </c:pt>
                <c:pt idx="589">
                  <c:v>30959.085341785409</c:v>
                </c:pt>
                <c:pt idx="590">
                  <c:v>31819.149684234377</c:v>
                </c:pt>
                <c:pt idx="591">
                  <c:v>27590.290214492648</c:v>
                </c:pt>
                <c:pt idx="592">
                  <c:v>27952.643546230211</c:v>
                </c:pt>
                <c:pt idx="593">
                  <c:v>31223.977796795814</c:v>
                </c:pt>
                <c:pt idx="594">
                  <c:v>28892.739703458916</c:v>
                </c:pt>
                <c:pt idx="595">
                  <c:v>32384.238613291083</c:v>
                </c:pt>
                <c:pt idx="596">
                  <c:v>30857.523200904252</c:v>
                </c:pt>
                <c:pt idx="597">
                  <c:v>26213.647900255157</c:v>
                </c:pt>
                <c:pt idx="598">
                  <c:v>37468.999999778287</c:v>
                </c:pt>
                <c:pt idx="599">
                  <c:v>23881.047927596861</c:v>
                </c:pt>
                <c:pt idx="600">
                  <c:v>26536.865361202974</c:v>
                </c:pt>
                <c:pt idx="601">
                  <c:v>31813.328367120863</c:v>
                </c:pt>
                <c:pt idx="602">
                  <c:v>30534.541544070547</c:v>
                </c:pt>
                <c:pt idx="603">
                  <c:v>25806.560760746885</c:v>
                </c:pt>
                <c:pt idx="604">
                  <c:v>36364.033571780194</c:v>
                </c:pt>
                <c:pt idx="605">
                  <c:v>24467.482804076324</c:v>
                </c:pt>
                <c:pt idx="606">
                  <c:v>28555.126102097078</c:v>
                </c:pt>
                <c:pt idx="607">
                  <c:v>34281.496900703431</c:v>
                </c:pt>
                <c:pt idx="608">
                  <c:v>34389.790247578603</c:v>
                </c:pt>
                <c:pt idx="609">
                  <c:v>39021.518857279734</c:v>
                </c:pt>
                <c:pt idx="610">
                  <c:v>38496.190098348299</c:v>
                </c:pt>
                <c:pt idx="611">
                  <c:v>30709.500765759076</c:v>
                </c:pt>
                <c:pt idx="612">
                  <c:v>39586.809905442467</c:v>
                </c:pt>
                <c:pt idx="613">
                  <c:v>41402.530182795861</c:v>
                </c:pt>
                <c:pt idx="614">
                  <c:v>41688.262684297151</c:v>
                </c:pt>
                <c:pt idx="615">
                  <c:v>41454.031193052033</c:v>
                </c:pt>
                <c:pt idx="616">
                  <c:v>45805.936257085705</c:v>
                </c:pt>
                <c:pt idx="617">
                  <c:v>42557.21054076399</c:v>
                </c:pt>
                <c:pt idx="618">
                  <c:v>42276.193570343938</c:v>
                </c:pt>
                <c:pt idx="619">
                  <c:v>45335.723836470206</c:v>
                </c:pt>
                <c:pt idx="620">
                  <c:v>49196.660567539555</c:v>
                </c:pt>
                <c:pt idx="621">
                  <c:v>57857.686461503086</c:v>
                </c:pt>
                <c:pt idx="622">
                  <c:v>55397.381854059917</c:v>
                </c:pt>
                <c:pt idx="623">
                  <c:v>60130.796289881342</c:v>
                </c:pt>
                <c:pt idx="624">
                  <c:v>57704.49476132467</c:v>
                </c:pt>
                <c:pt idx="625">
                  <c:v>57820.646664445449</c:v>
                </c:pt>
                <c:pt idx="626">
                  <c:v>56458.523141656042</c:v>
                </c:pt>
                <c:pt idx="627">
                  <c:v>51563.72665675015</c:v>
                </c:pt>
                <c:pt idx="628">
                  <c:v>53484.975793264435</c:v>
                </c:pt>
                <c:pt idx="629">
                  <c:v>56848.195001187138</c:v>
                </c:pt>
                <c:pt idx="630">
                  <c:v>52775.731495579879</c:v>
                </c:pt>
                <c:pt idx="631">
                  <c:v>51343.450708681914</c:v>
                </c:pt>
                <c:pt idx="632">
                  <c:v>50133.982278286858</c:v>
                </c:pt>
                <c:pt idx="633">
                  <c:v>39094.857838326338</c:v>
                </c:pt>
                <c:pt idx="634">
                  <c:v>45224.078255164211</c:v>
                </c:pt>
                <c:pt idx="635">
                  <c:v>50010.588307226557</c:v>
                </c:pt>
                <c:pt idx="636">
                  <c:v>41191.3613011665</c:v>
                </c:pt>
                <c:pt idx="637">
                  <c:v>56278.349183252765</c:v>
                </c:pt>
                <c:pt idx="638">
                  <c:v>41625.48282994765</c:v>
                </c:pt>
                <c:pt idx="639">
                  <c:v>32415.098924684946</c:v>
                </c:pt>
                <c:pt idx="640">
                  <c:v>37338.06066328306</c:v>
                </c:pt>
                <c:pt idx="641">
                  <c:v>37150.838534074181</c:v>
                </c:pt>
                <c:pt idx="642">
                  <c:v>44212.365920905126</c:v>
                </c:pt>
                <c:pt idx="643">
                  <c:v>45078.303819717781</c:v>
                </c:pt>
                <c:pt idx="644">
                  <c:v>37958.816722100237</c:v>
                </c:pt>
                <c:pt idx="645">
                  <c:v>42032.219078513444</c:v>
                </c:pt>
                <c:pt idx="646">
                  <c:v>45722.752111633679</c:v>
                </c:pt>
                <c:pt idx="647">
                  <c:v>38864.362199279829</c:v>
                </c:pt>
                <c:pt idx="648">
                  <c:v>39573.786752852189</c:v>
                </c:pt>
                <c:pt idx="649">
                  <c:v>41431.000279569344</c:v>
                </c:pt>
                <c:pt idx="650">
                  <c:v>36622.705197919015</c:v>
                </c:pt>
                <c:pt idx="651">
                  <c:v>38116.078887210744</c:v>
                </c:pt>
                <c:pt idx="652">
                  <c:v>34813.607158655228</c:v>
                </c:pt>
                <c:pt idx="653">
                  <c:v>32995.122442174965</c:v>
                </c:pt>
                <c:pt idx="654">
                  <c:v>37918.656395774524</c:v>
                </c:pt>
                <c:pt idx="655">
                  <c:v>37453.500766815807</c:v>
                </c:pt>
                <c:pt idx="656">
                  <c:v>34594.100049465786</c:v>
                </c:pt>
                <c:pt idx="657">
                  <c:v>34534.098937101582</c:v>
                </c:pt>
                <c:pt idx="658">
                  <c:v>38959.212826563882</c:v>
                </c:pt>
                <c:pt idx="659">
                  <c:v>39116.350082268269</c:v>
                </c:pt>
                <c:pt idx="660">
                  <c:v>34041.910961271176</c:v>
                </c:pt>
                <c:pt idx="661">
                  <c:v>33716.180900701525</c:v>
                </c:pt>
                <c:pt idx="662">
                  <c:v>36778.034734241155</c:v>
                </c:pt>
                <c:pt idx="663">
                  <c:v>28002.91537984457</c:v>
                </c:pt>
                <c:pt idx="664">
                  <c:v>32928.812873654293</c:v>
                </c:pt>
                <c:pt idx="665">
                  <c:v>34765.23600376751</c:v>
                </c:pt>
                <c:pt idx="666">
                  <c:v>47757.829200696426</c:v>
                </c:pt>
                <c:pt idx="667">
                  <c:v>44862.871076880503</c:v>
                </c:pt>
                <c:pt idx="668">
                  <c:v>47835.745806493011</c:v>
                </c:pt>
                <c:pt idx="669">
                  <c:v>46244.269437172305</c:v>
                </c:pt>
                <c:pt idx="670">
                  <c:v>43449.493321580274</c:v>
                </c:pt>
                <c:pt idx="671">
                  <c:v>54146.383776103707</c:v>
                </c:pt>
                <c:pt idx="672">
                  <c:v>45140.786591255172</c:v>
                </c:pt>
                <c:pt idx="673">
                  <c:v>61572.926828638454</c:v>
                </c:pt>
                <c:pt idx="674">
                  <c:v>46435.410736475947</c:v>
                </c:pt>
                <c:pt idx="675">
                  <c:v>50100.695781412782</c:v>
                </c:pt>
                <c:pt idx="676">
                  <c:v>56070.858558602384</c:v>
                </c:pt>
                <c:pt idx="677">
                  <c:v>58484.743837064954</c:v>
                </c:pt>
                <c:pt idx="678">
                  <c:v>45221.555791585466</c:v>
                </c:pt>
                <c:pt idx="679">
                  <c:v>47923.714093124559</c:v>
                </c:pt>
                <c:pt idx="680">
                  <c:v>58045.907303176056</c:v>
                </c:pt>
                <c:pt idx="681">
                  <c:v>43828.125332366086</c:v>
                </c:pt>
                <c:pt idx="682">
                  <c:v>41476.365843821543</c:v>
                </c:pt>
                <c:pt idx="683">
                  <c:v>46560.489251045699</c:v>
                </c:pt>
                <c:pt idx="684">
                  <c:v>52076.208133027183</c:v>
                </c:pt>
                <c:pt idx="685">
                  <c:v>49962.5440634927</c:v>
                </c:pt>
                <c:pt idx="686">
                  <c:v>55294.096934146561</c:v>
                </c:pt>
                <c:pt idx="687">
                  <c:v>54203.216200408831</c:v>
                </c:pt>
                <c:pt idx="688">
                  <c:v>53552.60615659022</c:v>
                </c:pt>
                <c:pt idx="689">
                  <c:v>43308.317394430545</c:v>
                </c:pt>
                <c:pt idx="690">
                  <c:v>44021.704774926053</c:v>
                </c:pt>
                <c:pt idx="691">
                  <c:v>51960.989282461524</c:v>
                </c:pt>
                <c:pt idx="692">
                  <c:v>48936.395728566145</c:v>
                </c:pt>
                <c:pt idx="693">
                  <c:v>47520.667288892248</c:v>
                </c:pt>
                <c:pt idx="694">
                  <c:v>54536.396497025307</c:v>
                </c:pt>
                <c:pt idx="695">
                  <c:v>50502.851964063942</c:v>
                </c:pt>
                <c:pt idx="696">
                  <c:v>56780.019863949281</c:v>
                </c:pt>
                <c:pt idx="697">
                  <c:v>45782.894945717031</c:v>
                </c:pt>
                <c:pt idx="698">
                  <c:v>46328.131173277645</c:v>
                </c:pt>
                <c:pt idx="699">
                  <c:v>52477.108122211212</c:v>
                </c:pt>
                <c:pt idx="700">
                  <c:v>47943.098887697888</c:v>
                </c:pt>
                <c:pt idx="701">
                  <c:v>50757.637510716333</c:v>
                </c:pt>
                <c:pt idx="702">
                  <c:v>60146.819310238483</c:v>
                </c:pt>
                <c:pt idx="703">
                  <c:v>54611.153096430986</c:v>
                </c:pt>
                <c:pt idx="704">
                  <c:v>36299.07059506925</c:v>
                </c:pt>
                <c:pt idx="705">
                  <c:v>53324.244070084613</c:v>
                </c:pt>
                <c:pt idx="706">
                  <c:v>23581.374728039205</c:v>
                </c:pt>
                <c:pt idx="707">
                  <c:v>46758.485793558277</c:v>
                </c:pt>
                <c:pt idx="708">
                  <c:v>48268.746641233651</c:v>
                </c:pt>
                <c:pt idx="709">
                  <c:v>35399.824451092871</c:v>
                </c:pt>
                <c:pt idx="710">
                  <c:v>38729.271139965218</c:v>
                </c:pt>
                <c:pt idx="711">
                  <c:v>36473.294791981461</c:v>
                </c:pt>
                <c:pt idx="712">
                  <c:v>52893.774976079323</c:v>
                </c:pt>
                <c:pt idx="713">
                  <c:v>41306.926252196819</c:v>
                </c:pt>
                <c:pt idx="714">
                  <c:v>35687.955420574639</c:v>
                </c:pt>
                <c:pt idx="715">
                  <c:v>47413.977672447887</c:v>
                </c:pt>
                <c:pt idx="716">
                  <c:v>49431.217556167212</c:v>
                </c:pt>
                <c:pt idx="717">
                  <c:v>50270.367623550126</c:v>
                </c:pt>
                <c:pt idx="718">
                  <c:v>58673.327400262177</c:v>
                </c:pt>
                <c:pt idx="719">
                  <c:v>57462.064705485347</c:v>
                </c:pt>
                <c:pt idx="720">
                  <c:v>64836.327674235763</c:v>
                </c:pt>
                <c:pt idx="721">
                  <c:v>60871.706698894865</c:v>
                </c:pt>
                <c:pt idx="722">
                  <c:v>56092.602251487966</c:v>
                </c:pt>
                <c:pt idx="723">
                  <c:v>63165.5518610086</c:v>
                </c:pt>
                <c:pt idx="724">
                  <c:v>59329.952611792556</c:v>
                </c:pt>
                <c:pt idx="725">
                  <c:v>64433.509650526394</c:v>
                </c:pt>
                <c:pt idx="726">
                  <c:v>62749.863713567975</c:v>
                </c:pt>
                <c:pt idx="727">
                  <c:v>54057.81534159169</c:v>
                </c:pt>
                <c:pt idx="728">
                  <c:v>49874.57777117916</c:v>
                </c:pt>
                <c:pt idx="729">
                  <c:v>57156.176473596141</c:v>
                </c:pt>
                <c:pt idx="730">
                  <c:v>45293.191905773514</c:v>
                </c:pt>
                <c:pt idx="731">
                  <c:v>41232.07847504886</c:v>
                </c:pt>
                <c:pt idx="732">
                  <c:v>38492.374479896425</c:v>
                </c:pt>
                <c:pt idx="733">
                  <c:v>39557.801827405507</c:v>
                </c:pt>
                <c:pt idx="734">
                  <c:v>37201.572983029866</c:v>
                </c:pt>
                <c:pt idx="735">
                  <c:v>43228.306617983006</c:v>
                </c:pt>
                <c:pt idx="736">
                  <c:v>39953.398989446039</c:v>
                </c:pt>
                <c:pt idx="737">
                  <c:v>32495.202458290343</c:v>
                </c:pt>
                <c:pt idx="738">
                  <c:v>39887.219723969945</c:v>
                </c:pt>
                <c:pt idx="739">
                  <c:v>51187.752952103787</c:v>
                </c:pt>
                <c:pt idx="740">
                  <c:v>39206.971430983394</c:v>
                </c:pt>
                <c:pt idx="741">
                  <c:v>51400.870277121991</c:v>
                </c:pt>
                <c:pt idx="742">
                  <c:v>47335.909811942656</c:v>
                </c:pt>
                <c:pt idx="743">
                  <c:v>37975.087939719495</c:v>
                </c:pt>
                <c:pt idx="744">
                  <c:v>31330.586299254512</c:v>
                </c:pt>
                <c:pt idx="745">
                  <c:v>39714.233737370218</c:v>
                </c:pt>
                <c:pt idx="746">
                  <c:v>41580.86268983753</c:v>
                </c:pt>
                <c:pt idx="747">
                  <c:v>33239.001926228688</c:v>
                </c:pt>
                <c:pt idx="748">
                  <c:v>35701.466292142242</c:v>
                </c:pt>
                <c:pt idx="749">
                  <c:v>31620.477782806258</c:v>
                </c:pt>
                <c:pt idx="750">
                  <c:v>41608.953403226231</c:v>
                </c:pt>
                <c:pt idx="751">
                  <c:v>41780.744127600447</c:v>
                </c:pt>
                <c:pt idx="752">
                  <c:v>46302.763480134752</c:v>
                </c:pt>
                <c:pt idx="753">
                  <c:v>49369.452573260176</c:v>
                </c:pt>
                <c:pt idx="754">
                  <c:v>49490.359794433913</c:v>
                </c:pt>
                <c:pt idx="755">
                  <c:v>47094.407745280725</c:v>
                </c:pt>
                <c:pt idx="756">
                  <c:v>56828.812022040154</c:v>
                </c:pt>
                <c:pt idx="757">
                  <c:v>52302.876913061998</c:v>
                </c:pt>
                <c:pt idx="758">
                  <c:v>49302.049734693785</c:v>
                </c:pt>
                <c:pt idx="759">
                  <c:v>45514.82739276022</c:v>
                </c:pt>
                <c:pt idx="760">
                  <c:v>59494.161538433458</c:v>
                </c:pt>
                <c:pt idx="761">
                  <c:v>47058.779427690388</c:v>
                </c:pt>
                <c:pt idx="762">
                  <c:v>53305.255876607698</c:v>
                </c:pt>
                <c:pt idx="763">
                  <c:v>59181.034356165415</c:v>
                </c:pt>
                <c:pt idx="764">
                  <c:v>52259.360469254389</c:v>
                </c:pt>
                <c:pt idx="765">
                  <c:v>59684.593791983149</c:v>
                </c:pt>
                <c:pt idx="766">
                  <c:v>51768.769578052379</c:v>
                </c:pt>
                <c:pt idx="767">
                  <c:v>59933.252066414345</c:v>
                </c:pt>
                <c:pt idx="768">
                  <c:v>55693.739209677624</c:v>
                </c:pt>
                <c:pt idx="769">
                  <c:v>48357.60351462914</c:v>
                </c:pt>
                <c:pt idx="770">
                  <c:v>64873.779673865101</c:v>
                </c:pt>
                <c:pt idx="771">
                  <c:v>46409.702540862032</c:v>
                </c:pt>
                <c:pt idx="772">
                  <c:v>46242.70316616616</c:v>
                </c:pt>
                <c:pt idx="773">
                  <c:v>58312.089143843295</c:v>
                </c:pt>
                <c:pt idx="774">
                  <c:v>62410.353061252987</c:v>
                </c:pt>
                <c:pt idx="775">
                  <c:v>51998.890177425063</c:v>
                </c:pt>
                <c:pt idx="776">
                  <c:v>43384.57453590339</c:v>
                </c:pt>
                <c:pt idx="777">
                  <c:v>52708.755735628416</c:v>
                </c:pt>
                <c:pt idx="778">
                  <c:v>40435.130615297967</c:v>
                </c:pt>
                <c:pt idx="779">
                  <c:v>48711.419872411236</c:v>
                </c:pt>
                <c:pt idx="780">
                  <c:v>51544.699935507524</c:v>
                </c:pt>
                <c:pt idx="781">
                  <c:v>50261.66676706908</c:v>
                </c:pt>
                <c:pt idx="782">
                  <c:v>55847.214455218957</c:v>
                </c:pt>
                <c:pt idx="783">
                  <c:v>55055.572903975997</c:v>
                </c:pt>
                <c:pt idx="784">
                  <c:v>50803.191120296542</c:v>
                </c:pt>
                <c:pt idx="785">
                  <c:v>56337.933736714891</c:v>
                </c:pt>
                <c:pt idx="786">
                  <c:v>54766.167458619231</c:v>
                </c:pt>
                <c:pt idx="787">
                  <c:v>63474.556873282461</c:v>
                </c:pt>
                <c:pt idx="788">
                  <c:v>55549.320037001708</c:v>
                </c:pt>
                <c:pt idx="789">
                  <c:v>67304.880143651011</c:v>
                </c:pt>
                <c:pt idx="790">
                  <c:v>64917.404346937125</c:v>
                </c:pt>
                <c:pt idx="791">
                  <c:v>57263.685988873171</c:v>
                </c:pt>
                <c:pt idx="792">
                  <c:v>61215.978569221261</c:v>
                </c:pt>
                <c:pt idx="793">
                  <c:v>59341.671639524204</c:v>
                </c:pt>
                <c:pt idx="794">
                  <c:v>55647.090269488413</c:v>
                </c:pt>
                <c:pt idx="795">
                  <c:v>58938.944315987428</c:v>
                </c:pt>
                <c:pt idx="796">
                  <c:v>64644.147570187597</c:v>
                </c:pt>
                <c:pt idx="797">
                  <c:v>55768.776502709494</c:v>
                </c:pt>
                <c:pt idx="798">
                  <c:v>61406.447193264481</c:v>
                </c:pt>
                <c:pt idx="799">
                  <c:v>56317.861542546947</c:v>
                </c:pt>
                <c:pt idx="800">
                  <c:v>62588.186714475494</c:v>
                </c:pt>
                <c:pt idx="801">
                  <c:v>56761.862875816238</c:v>
                </c:pt>
                <c:pt idx="802">
                  <c:v>41931.335791747282</c:v>
                </c:pt>
                <c:pt idx="803">
                  <c:v>65956.74748061673</c:v>
                </c:pt>
                <c:pt idx="804">
                  <c:v>52591.367429744118</c:v>
                </c:pt>
                <c:pt idx="805">
                  <c:v>40188.137224753278</c:v>
                </c:pt>
                <c:pt idx="806">
                  <c:v>43787.911736912756</c:v>
                </c:pt>
                <c:pt idx="807">
                  <c:v>49349.341245164491</c:v>
                </c:pt>
                <c:pt idx="808">
                  <c:v>49413.686791419706</c:v>
                </c:pt>
                <c:pt idx="809">
                  <c:v>46893.700355864261</c:v>
                </c:pt>
                <c:pt idx="810">
                  <c:v>49705.180808705845</c:v>
                </c:pt>
                <c:pt idx="811">
                  <c:v>43592.588926528653</c:v>
                </c:pt>
                <c:pt idx="812">
                  <c:v>37099.558014011207</c:v>
                </c:pt>
                <c:pt idx="813">
                  <c:v>21572.523584510418</c:v>
                </c:pt>
                <c:pt idx="814">
                  <c:v>38954.234660344431</c:v>
                </c:pt>
                <c:pt idx="815">
                  <c:v>43497.265692365705</c:v>
                </c:pt>
                <c:pt idx="816">
                  <c:v>46670.711514802395</c:v>
                </c:pt>
                <c:pt idx="817">
                  <c:v>39989.191881600418</c:v>
                </c:pt>
                <c:pt idx="818">
                  <c:v>46434.776997565437</c:v>
                </c:pt>
                <c:pt idx="819">
                  <c:v>39266.758961318337</c:v>
                </c:pt>
                <c:pt idx="820">
                  <c:v>43167.307017269748</c:v>
                </c:pt>
                <c:pt idx="821">
                  <c:v>41907.785143352492</c:v>
                </c:pt>
                <c:pt idx="822">
                  <c:v>44700.938942096647</c:v>
                </c:pt>
                <c:pt idx="823">
                  <c:v>43370.334870460814</c:v>
                </c:pt>
                <c:pt idx="824">
                  <c:v>44687.667111593568</c:v>
                </c:pt>
                <c:pt idx="825">
                  <c:v>38559.76101500896</c:v>
                </c:pt>
                <c:pt idx="826">
                  <c:v>45548.203121159517</c:v>
                </c:pt>
                <c:pt idx="827">
                  <c:v>42706.506586210919</c:v>
                </c:pt>
                <c:pt idx="828">
                  <c:v>45686.537743443885</c:v>
                </c:pt>
                <c:pt idx="829">
                  <c:v>47992.101619406931</c:v>
                </c:pt>
                <c:pt idx="830">
                  <c:v>36566.360039931445</c:v>
                </c:pt>
                <c:pt idx="831">
                  <c:v>55290.685392521846</c:v>
                </c:pt>
                <c:pt idx="832">
                  <c:v>51985.35663822692</c:v>
                </c:pt>
                <c:pt idx="833">
                  <c:v>46062.957594853302</c:v>
                </c:pt>
                <c:pt idx="834">
                  <c:v>43516.891433997065</c:v>
                </c:pt>
                <c:pt idx="835">
                  <c:v>40450.585798889733</c:v>
                </c:pt>
                <c:pt idx="836">
                  <c:v>40962.892958009557</c:v>
                </c:pt>
                <c:pt idx="837">
                  <c:v>45082.519548700599</c:v>
                </c:pt>
                <c:pt idx="838">
                  <c:v>50566.520964644151</c:v>
                </c:pt>
                <c:pt idx="839">
                  <c:v>38916.506863403221</c:v>
                </c:pt>
                <c:pt idx="840">
                  <c:v>46215.844344169156</c:v>
                </c:pt>
                <c:pt idx="841">
                  <c:v>45500.129344966954</c:v>
                </c:pt>
                <c:pt idx="842">
                  <c:v>51183.095676909958</c:v>
                </c:pt>
                <c:pt idx="843">
                  <c:v>52266.535787302557</c:v>
                </c:pt>
                <c:pt idx="844">
                  <c:v>47358.624371182646</c:v>
                </c:pt>
                <c:pt idx="845">
                  <c:v>44774.020789008588</c:v>
                </c:pt>
                <c:pt idx="846">
                  <c:v>52846.468793608037</c:v>
                </c:pt>
                <c:pt idx="847">
                  <c:v>43242.20590912152</c:v>
                </c:pt>
                <c:pt idx="848">
                  <c:v>44989.624281321805</c:v>
                </c:pt>
                <c:pt idx="849">
                  <c:v>66323.741169867571</c:v>
                </c:pt>
                <c:pt idx="850">
                  <c:v>50728.804542447477</c:v>
                </c:pt>
                <c:pt idx="851">
                  <c:v>52863.316311476185</c:v>
                </c:pt>
                <c:pt idx="852">
                  <c:v>55418.571706162074</c:v>
                </c:pt>
                <c:pt idx="853">
                  <c:v>57993.049402068369</c:v>
                </c:pt>
                <c:pt idx="854">
                  <c:v>46989.929037572154</c:v>
                </c:pt>
                <c:pt idx="855">
                  <c:v>38217.17218437072</c:v>
                </c:pt>
                <c:pt idx="856">
                  <c:v>55716.358523169401</c:v>
                </c:pt>
                <c:pt idx="857">
                  <c:v>59471.83343048604</c:v>
                </c:pt>
                <c:pt idx="858">
                  <c:v>51555.482412069156</c:v>
                </c:pt>
                <c:pt idx="859">
                  <c:v>51071.701142215665</c:v>
                </c:pt>
                <c:pt idx="860">
                  <c:v>50991.100320005244</c:v>
                </c:pt>
                <c:pt idx="861">
                  <c:v>59523.984867318475</c:v>
                </c:pt>
                <c:pt idx="862">
                  <c:v>47226.963736148558</c:v>
                </c:pt>
                <c:pt idx="863">
                  <c:v>54388.061702456645</c:v>
                </c:pt>
                <c:pt idx="864">
                  <c:v>47228.68844969038</c:v>
                </c:pt>
                <c:pt idx="865">
                  <c:v>43253.295300276492</c:v>
                </c:pt>
                <c:pt idx="866">
                  <c:v>57376.388035974065</c:v>
                </c:pt>
                <c:pt idx="867">
                  <c:v>54361.227808264652</c:v>
                </c:pt>
                <c:pt idx="868">
                  <c:v>62095.165502933247</c:v>
                </c:pt>
                <c:pt idx="869">
                  <c:v>57994.267408292457</c:v>
                </c:pt>
                <c:pt idx="870">
                  <c:v>55123.912116207772</c:v>
                </c:pt>
                <c:pt idx="871">
                  <c:v>47115.960210967052</c:v>
                </c:pt>
                <c:pt idx="872">
                  <c:v>54515.361986706041</c:v>
                </c:pt>
                <c:pt idx="873">
                  <c:v>55896.526769536533</c:v>
                </c:pt>
                <c:pt idx="874">
                  <c:v>67339.407445873279</c:v>
                </c:pt>
                <c:pt idx="875">
                  <c:v>55221.371084261649</c:v>
                </c:pt>
                <c:pt idx="876">
                  <c:v>55530.869963501791</c:v>
                </c:pt>
                <c:pt idx="877">
                  <c:v>55273.919119938459</c:v>
                </c:pt>
                <c:pt idx="878">
                  <c:v>67865.395511037554</c:v>
                </c:pt>
                <c:pt idx="879">
                  <c:v>59477.769770515813</c:v>
                </c:pt>
                <c:pt idx="880">
                  <c:v>42417.403068850836</c:v>
                </c:pt>
                <c:pt idx="881">
                  <c:v>82143.846503955778</c:v>
                </c:pt>
                <c:pt idx="882">
                  <c:v>39646.521434396651</c:v>
                </c:pt>
                <c:pt idx="883">
                  <c:v>67156.602187457567</c:v>
                </c:pt>
                <c:pt idx="884">
                  <c:v>55348.333158052468</c:v>
                </c:pt>
                <c:pt idx="885">
                  <c:v>55298.279105297683</c:v>
                </c:pt>
                <c:pt idx="886">
                  <c:v>58933.029615861778</c:v>
                </c:pt>
                <c:pt idx="887">
                  <c:v>51252.670067505227</c:v>
                </c:pt>
                <c:pt idx="888">
                  <c:v>68438.967425905998</c:v>
                </c:pt>
                <c:pt idx="889">
                  <c:v>59309.967800133112</c:v>
                </c:pt>
                <c:pt idx="890">
                  <c:v>69282.829788196672</c:v>
                </c:pt>
                <c:pt idx="891">
                  <c:v>57718.472528560545</c:v>
                </c:pt>
                <c:pt idx="892">
                  <c:v>57131.800752985844</c:v>
                </c:pt>
                <c:pt idx="893">
                  <c:v>56521.361121027068</c:v>
                </c:pt>
                <c:pt idx="894">
                  <c:v>60700.232568298525</c:v>
                </c:pt>
                <c:pt idx="895">
                  <c:v>58231.939454347834</c:v>
                </c:pt>
                <c:pt idx="896">
                  <c:v>57951.483931035858</c:v>
                </c:pt>
                <c:pt idx="897">
                  <c:v>49208.093135407806</c:v>
                </c:pt>
                <c:pt idx="898">
                  <c:v>57104.011128218866</c:v>
                </c:pt>
                <c:pt idx="899">
                  <c:v>58345.049743694282</c:v>
                </c:pt>
                <c:pt idx="900">
                  <c:v>60555.008602416441</c:v>
                </c:pt>
                <c:pt idx="901">
                  <c:v>51517.231362689694</c:v>
                </c:pt>
                <c:pt idx="902">
                  <c:v>50317.33589606778</c:v>
                </c:pt>
                <c:pt idx="903">
                  <c:v>37915.151156358916</c:v>
                </c:pt>
                <c:pt idx="904">
                  <c:v>36797.364792755136</c:v>
                </c:pt>
                <c:pt idx="905">
                  <c:v>40084.419125104439</c:v>
                </c:pt>
                <c:pt idx="906">
                  <c:v>43719.900519686555</c:v>
                </c:pt>
                <c:pt idx="907">
                  <c:v>58034.640124250342</c:v>
                </c:pt>
                <c:pt idx="908">
                  <c:v>59461.198746058311</c:v>
                </c:pt>
                <c:pt idx="909">
                  <c:v>65700.969719995424</c:v>
                </c:pt>
                <c:pt idx="910">
                  <c:v>62066.211162677908</c:v>
                </c:pt>
                <c:pt idx="911">
                  <c:v>67945.179125178169</c:v>
                </c:pt>
                <c:pt idx="912">
                  <c:v>67997.353003282638</c:v>
                </c:pt>
                <c:pt idx="913">
                  <c:v>66231.080208331477</c:v>
                </c:pt>
                <c:pt idx="914">
                  <c:v>61724.801222922288</c:v>
                </c:pt>
                <c:pt idx="915">
                  <c:v>62941.214331017145</c:v>
                </c:pt>
                <c:pt idx="916">
                  <c:v>60737.284356163844</c:v>
                </c:pt>
                <c:pt idx="917">
                  <c:v>59284.319946229458</c:v>
                </c:pt>
                <c:pt idx="918">
                  <c:v>57534.315964771842</c:v>
                </c:pt>
                <c:pt idx="919">
                  <c:v>55918.224428357564</c:v>
                </c:pt>
                <c:pt idx="920">
                  <c:v>49245.871761826522</c:v>
                </c:pt>
                <c:pt idx="921">
                  <c:v>53755.886113449778</c:v>
                </c:pt>
                <c:pt idx="922">
                  <c:v>53172.510469443034</c:v>
                </c:pt>
                <c:pt idx="923">
                  <c:v>50891.057779925293</c:v>
                </c:pt>
                <c:pt idx="924">
                  <c:v>43519.047637180003</c:v>
                </c:pt>
                <c:pt idx="925">
                  <c:v>38670.610177029157</c:v>
                </c:pt>
                <c:pt idx="926">
                  <c:v>45338.089342207517</c:v>
                </c:pt>
                <c:pt idx="927">
                  <c:v>46436.018475283963</c:v>
                </c:pt>
                <c:pt idx="928">
                  <c:v>44213.484184874353</c:v>
                </c:pt>
                <c:pt idx="929">
                  <c:v>46233.136603902014</c:v>
                </c:pt>
                <c:pt idx="930">
                  <c:v>43126.639561379779</c:v>
                </c:pt>
                <c:pt idx="931">
                  <c:v>38842.009309818</c:v>
                </c:pt>
                <c:pt idx="932">
                  <c:v>35781.656247945823</c:v>
                </c:pt>
                <c:pt idx="933">
                  <c:v>45713.975025779633</c:v>
                </c:pt>
                <c:pt idx="934">
                  <c:v>37438.524181879235</c:v>
                </c:pt>
                <c:pt idx="935">
                  <c:v>41270.227833924844</c:v>
                </c:pt>
                <c:pt idx="936">
                  <c:v>45078.901667338592</c:v>
                </c:pt>
                <c:pt idx="937">
                  <c:v>43833.423129185008</c:v>
                </c:pt>
                <c:pt idx="938">
                  <c:v>53068.734546581036</c:v>
                </c:pt>
                <c:pt idx="939">
                  <c:v>50462.373722454467</c:v>
                </c:pt>
                <c:pt idx="940">
                  <c:v>47207.450377251196</c:v>
                </c:pt>
                <c:pt idx="941">
                  <c:v>59634.163250276732</c:v>
                </c:pt>
                <c:pt idx="942">
                  <c:v>56176.008057802021</c:v>
                </c:pt>
                <c:pt idx="943">
                  <c:v>51403.587114142581</c:v>
                </c:pt>
                <c:pt idx="944">
                  <c:v>62308.651766956631</c:v>
                </c:pt>
                <c:pt idx="945">
                  <c:v>51239.294160506317</c:v>
                </c:pt>
                <c:pt idx="946">
                  <c:v>53970.120377281208</c:v>
                </c:pt>
                <c:pt idx="947">
                  <c:v>52571.048506700397</c:v>
                </c:pt>
                <c:pt idx="948">
                  <c:v>53868.12825487768</c:v>
                </c:pt>
                <c:pt idx="949">
                  <c:v>64177.896055076184</c:v>
                </c:pt>
                <c:pt idx="950">
                  <c:v>59097.270439285872</c:v>
                </c:pt>
                <c:pt idx="951">
                  <c:v>56691.101018837988</c:v>
                </c:pt>
                <c:pt idx="952">
                  <c:v>52939.126670531885</c:v>
                </c:pt>
                <c:pt idx="953">
                  <c:v>56024.561089964649</c:v>
                </c:pt>
                <c:pt idx="954">
                  <c:v>56597.426557017781</c:v>
                </c:pt>
                <c:pt idx="955">
                  <c:v>62762.234380709546</c:v>
                </c:pt>
                <c:pt idx="956">
                  <c:v>49824.406490076995</c:v>
                </c:pt>
                <c:pt idx="957">
                  <c:v>58792.846329923479</c:v>
                </c:pt>
                <c:pt idx="958">
                  <c:v>55346.168102120879</c:v>
                </c:pt>
                <c:pt idx="959">
                  <c:v>55831.185265628374</c:v>
                </c:pt>
                <c:pt idx="960">
                  <c:v>58558.761497193191</c:v>
                </c:pt>
                <c:pt idx="961">
                  <c:v>60955.25192713186</c:v>
                </c:pt>
                <c:pt idx="962">
                  <c:v>58193.405720064722</c:v>
                </c:pt>
                <c:pt idx="963">
                  <c:v>56347.236887824889</c:v>
                </c:pt>
                <c:pt idx="964">
                  <c:v>48729.877060357496</c:v>
                </c:pt>
                <c:pt idx="965">
                  <c:v>66908.383500165131</c:v>
                </c:pt>
                <c:pt idx="966">
                  <c:v>53163.321596542912</c:v>
                </c:pt>
                <c:pt idx="967">
                  <c:v>58559.465886237565</c:v>
                </c:pt>
                <c:pt idx="968">
                  <c:v>56857.00529863422</c:v>
                </c:pt>
                <c:pt idx="969">
                  <c:v>55547.237952577285</c:v>
                </c:pt>
                <c:pt idx="970">
                  <c:v>59838.374307237696</c:v>
                </c:pt>
                <c:pt idx="971">
                  <c:v>63877.345222470496</c:v>
                </c:pt>
                <c:pt idx="972">
                  <c:v>52906.383333230755</c:v>
                </c:pt>
                <c:pt idx="973">
                  <c:v>60183.89886086453</c:v>
                </c:pt>
                <c:pt idx="974">
                  <c:v>61740.796497390358</c:v>
                </c:pt>
                <c:pt idx="975">
                  <c:v>61134.055084588748</c:v>
                </c:pt>
                <c:pt idx="976">
                  <c:v>59646.181014356567</c:v>
                </c:pt>
                <c:pt idx="977">
                  <c:v>64202.740336631017</c:v>
                </c:pt>
                <c:pt idx="978">
                  <c:v>56609.567856426132</c:v>
                </c:pt>
                <c:pt idx="979">
                  <c:v>57098.028790975819</c:v>
                </c:pt>
                <c:pt idx="980">
                  <c:v>65426.707544578472</c:v>
                </c:pt>
                <c:pt idx="981">
                  <c:v>62842.189968105144</c:v>
                </c:pt>
                <c:pt idx="982">
                  <c:v>61934.763022747677</c:v>
                </c:pt>
                <c:pt idx="983">
                  <c:v>58480.888775407919</c:v>
                </c:pt>
                <c:pt idx="984">
                  <c:v>64220.920756689884</c:v>
                </c:pt>
                <c:pt idx="985">
                  <c:v>54005.065885235206</c:v>
                </c:pt>
                <c:pt idx="986">
                  <c:v>56229.234211235162</c:v>
                </c:pt>
                <c:pt idx="987">
                  <c:v>49288.547792767276</c:v>
                </c:pt>
                <c:pt idx="988">
                  <c:v>62143.363423322444</c:v>
                </c:pt>
                <c:pt idx="989">
                  <c:v>61295.345839072615</c:v>
                </c:pt>
                <c:pt idx="990">
                  <c:v>52050.696920663831</c:v>
                </c:pt>
                <c:pt idx="991">
                  <c:v>59986.714946081207</c:v>
                </c:pt>
                <c:pt idx="992">
                  <c:v>63153.879241534101</c:v>
                </c:pt>
                <c:pt idx="993">
                  <c:v>52989.412581033743</c:v>
                </c:pt>
                <c:pt idx="994">
                  <c:v>62570.583114955421</c:v>
                </c:pt>
                <c:pt idx="995">
                  <c:v>52848.860572224468</c:v>
                </c:pt>
                <c:pt idx="996">
                  <c:v>48902.917317374828</c:v>
                </c:pt>
                <c:pt idx="997">
                  <c:v>54037.587799822759</c:v>
                </c:pt>
                <c:pt idx="998">
                  <c:v>40868.579480575434</c:v>
                </c:pt>
                <c:pt idx="999">
                  <c:v>41591.924489114375</c:v>
                </c:pt>
                <c:pt idx="1000">
                  <c:v>45472.386426671357</c:v>
                </c:pt>
                <c:pt idx="1001">
                  <c:v>52968.7054598838</c:v>
                </c:pt>
                <c:pt idx="1002">
                  <c:v>47713.026720960988</c:v>
                </c:pt>
                <c:pt idx="1003">
                  <c:v>49705.095522271666</c:v>
                </c:pt>
                <c:pt idx="1004">
                  <c:v>63307.081450535836</c:v>
                </c:pt>
                <c:pt idx="1005">
                  <c:v>66120.306140833942</c:v>
                </c:pt>
                <c:pt idx="1006">
                  <c:v>67190.553649849506</c:v>
                </c:pt>
                <c:pt idx="1007">
                  <c:v>66525.577755467588</c:v>
                </c:pt>
                <c:pt idx="1008">
                  <c:v>68596.245299038666</c:v>
                </c:pt>
                <c:pt idx="1009">
                  <c:v>67457.660074101223</c:v>
                </c:pt>
                <c:pt idx="1010">
                  <c:v>66904.773680645187</c:v>
                </c:pt>
                <c:pt idx="1011">
                  <c:v>62521.167294354418</c:v>
                </c:pt>
                <c:pt idx="1012">
                  <c:v>64932.342426270858</c:v>
                </c:pt>
                <c:pt idx="1013">
                  <c:v>64637.300816641793</c:v>
                </c:pt>
                <c:pt idx="1014">
                  <c:v>65060.975605189218</c:v>
                </c:pt>
                <c:pt idx="1015">
                  <c:v>60460.912205778121</c:v>
                </c:pt>
                <c:pt idx="1016">
                  <c:v>64442.117785704824</c:v>
                </c:pt>
                <c:pt idx="1017">
                  <c:v>58280.177295329777</c:v>
                </c:pt>
                <c:pt idx="1018">
                  <c:v>60860.65685321104</c:v>
                </c:pt>
                <c:pt idx="1019">
                  <c:v>58360.736280936842</c:v>
                </c:pt>
                <c:pt idx="1020">
                  <c:v>51601.928568840434</c:v>
                </c:pt>
                <c:pt idx="1021">
                  <c:v>50249.963068921046</c:v>
                </c:pt>
                <c:pt idx="1022">
                  <c:v>48970.340462351793</c:v>
                </c:pt>
                <c:pt idx="1023">
                  <c:v>43683.121098040465</c:v>
                </c:pt>
                <c:pt idx="1024">
                  <c:v>52463.986805919638</c:v>
                </c:pt>
                <c:pt idx="1025">
                  <c:v>54199.034770970989</c:v>
                </c:pt>
                <c:pt idx="1026">
                  <c:v>43492.654969021634</c:v>
                </c:pt>
                <c:pt idx="1027">
                  <c:v>35529.129615659462</c:v>
                </c:pt>
                <c:pt idx="1028">
                  <c:v>43444.906983648427</c:v>
                </c:pt>
                <c:pt idx="1029">
                  <c:v>45216.863518637285</c:v>
                </c:pt>
                <c:pt idx="1030">
                  <c:v>47853.678114052535</c:v>
                </c:pt>
                <c:pt idx="1031">
                  <c:v>38075.428921105304</c:v>
                </c:pt>
                <c:pt idx="1032">
                  <c:v>47834.859305746606</c:v>
                </c:pt>
                <c:pt idx="1033">
                  <c:v>48376.528121278323</c:v>
                </c:pt>
                <c:pt idx="1034">
                  <c:v>54423.493058480002</c:v>
                </c:pt>
                <c:pt idx="1035">
                  <c:v>44515.152625695933</c:v>
                </c:pt>
                <c:pt idx="1036">
                  <c:v>54743.450135164472</c:v>
                </c:pt>
                <c:pt idx="1037">
                  <c:v>43789.066519867149</c:v>
                </c:pt>
                <c:pt idx="1038">
                  <c:v>52837.92597901218</c:v>
                </c:pt>
                <c:pt idx="1039">
                  <c:v>47175.701595599487</c:v>
                </c:pt>
                <c:pt idx="1040">
                  <c:v>48662.559719701814</c:v>
                </c:pt>
                <c:pt idx="1041">
                  <c:v>48127.094612558292</c:v>
                </c:pt>
                <c:pt idx="1042">
                  <c:v>55614.759441881768</c:v>
                </c:pt>
                <c:pt idx="1043">
                  <c:v>56502.623090182977</c:v>
                </c:pt>
                <c:pt idx="1044">
                  <c:v>59323.077119091839</c:v>
                </c:pt>
                <c:pt idx="1045">
                  <c:v>52183.564696276131</c:v>
                </c:pt>
                <c:pt idx="1046">
                  <c:v>53209.207959501895</c:v>
                </c:pt>
                <c:pt idx="1047">
                  <c:v>54749.696801204576</c:v>
                </c:pt>
                <c:pt idx="1048">
                  <c:v>53458.47638249179</c:v>
                </c:pt>
                <c:pt idx="1049">
                  <c:v>52050.062828111579</c:v>
                </c:pt>
                <c:pt idx="1050">
                  <c:v>66731.785968318363</c:v>
                </c:pt>
                <c:pt idx="1051">
                  <c:v>47745.453063817047</c:v>
                </c:pt>
                <c:pt idx="1052">
                  <c:v>58368.920426260869</c:v>
                </c:pt>
                <c:pt idx="1053">
                  <c:v>61724.079515901649</c:v>
                </c:pt>
                <c:pt idx="1054">
                  <c:v>51135.805991062261</c:v>
                </c:pt>
                <c:pt idx="1055">
                  <c:v>63044.234699449837</c:v>
                </c:pt>
                <c:pt idx="1056">
                  <c:v>61320.064058834265</c:v>
                </c:pt>
                <c:pt idx="1057">
                  <c:v>57603.757794505771</c:v>
                </c:pt>
                <c:pt idx="1058">
                  <c:v>50754.386550405332</c:v>
                </c:pt>
                <c:pt idx="1059">
                  <c:v>59248.819301460593</c:v>
                </c:pt>
                <c:pt idx="1060">
                  <c:v>66028.91216088178</c:v>
                </c:pt>
                <c:pt idx="1061">
                  <c:v>64620.23401377711</c:v>
                </c:pt>
                <c:pt idx="1062">
                  <c:v>62810.834542447279</c:v>
                </c:pt>
                <c:pt idx="1063">
                  <c:v>58857.892457866888</c:v>
                </c:pt>
                <c:pt idx="1064">
                  <c:v>65429.149749572534</c:v>
                </c:pt>
                <c:pt idx="1065">
                  <c:v>66462.048161016122</c:v>
                </c:pt>
                <c:pt idx="1066">
                  <c:v>63601.093710210582</c:v>
                </c:pt>
                <c:pt idx="1067">
                  <c:v>65436.648849815494</c:v>
                </c:pt>
                <c:pt idx="1068">
                  <c:v>58676.299430948289</c:v>
                </c:pt>
                <c:pt idx="1069">
                  <c:v>58644.064473757098</c:v>
                </c:pt>
                <c:pt idx="1070">
                  <c:v>60385.260906518102</c:v>
                </c:pt>
                <c:pt idx="1071">
                  <c:v>52052.524796743979</c:v>
                </c:pt>
                <c:pt idx="1072">
                  <c:v>55425.224568236328</c:v>
                </c:pt>
                <c:pt idx="1073">
                  <c:v>60205.51822965547</c:v>
                </c:pt>
                <c:pt idx="1074">
                  <c:v>61509.711903920499</c:v>
                </c:pt>
                <c:pt idx="1075">
                  <c:v>57786.291641286007</c:v>
                </c:pt>
                <c:pt idx="1076">
                  <c:v>60057.282288835166</c:v>
                </c:pt>
                <c:pt idx="1077">
                  <c:v>66778.162660844493</c:v>
                </c:pt>
                <c:pt idx="1078">
                  <c:v>54564.728342547474</c:v>
                </c:pt>
                <c:pt idx="1079">
                  <c:v>58195.441937131254</c:v>
                </c:pt>
                <c:pt idx="1080">
                  <c:v>58677.021617455874</c:v>
                </c:pt>
                <c:pt idx="1081">
                  <c:v>67089.484107553784</c:v>
                </c:pt>
                <c:pt idx="1082">
                  <c:v>53222.610042951623</c:v>
                </c:pt>
                <c:pt idx="1083">
                  <c:v>48630.263029437789</c:v>
                </c:pt>
                <c:pt idx="1084">
                  <c:v>50630.78614032561</c:v>
                </c:pt>
                <c:pt idx="1085">
                  <c:v>58606.64786964775</c:v>
                </c:pt>
                <c:pt idx="1086">
                  <c:v>57059.541961413343</c:v>
                </c:pt>
                <c:pt idx="1087">
                  <c:v>64584.570024391316</c:v>
                </c:pt>
                <c:pt idx="1088">
                  <c:v>54792.499790408125</c:v>
                </c:pt>
                <c:pt idx="1089">
                  <c:v>53483.405006943518</c:v>
                </c:pt>
                <c:pt idx="1090">
                  <c:v>62596.896277980923</c:v>
                </c:pt>
                <c:pt idx="1091">
                  <c:v>53852.281620954294</c:v>
                </c:pt>
                <c:pt idx="1092">
                  <c:v>38100.875483695738</c:v>
                </c:pt>
                <c:pt idx="1093">
                  <c:v>42792.112134369228</c:v>
                </c:pt>
                <c:pt idx="1094">
                  <c:v>44358.33498678793</c:v>
                </c:pt>
                <c:pt idx="1095">
                  <c:v>46226.839602383763</c:v>
                </c:pt>
                <c:pt idx="1096">
                  <c:v>43411.411149383668</c:v>
                </c:pt>
                <c:pt idx="1097">
                  <c:v>48080.364792197943</c:v>
                </c:pt>
                <c:pt idx="1098">
                  <c:v>46153.001784924432</c:v>
                </c:pt>
                <c:pt idx="1099">
                  <c:v>45074.402179480196</c:v>
                </c:pt>
                <c:pt idx="1100">
                  <c:v>49434.539659813046</c:v>
                </c:pt>
                <c:pt idx="1101">
                  <c:v>44283.036405550163</c:v>
                </c:pt>
                <c:pt idx="1102">
                  <c:v>47520.917248532147</c:v>
                </c:pt>
                <c:pt idx="1103">
                  <c:v>57174.077244743814</c:v>
                </c:pt>
                <c:pt idx="1104">
                  <c:v>60465.310077124166</c:v>
                </c:pt>
                <c:pt idx="1105">
                  <c:v>62177.035291564927</c:v>
                </c:pt>
                <c:pt idx="1106">
                  <c:v>63150.936008343182</c:v>
                </c:pt>
                <c:pt idx="1107">
                  <c:v>63196.721129075981</c:v>
                </c:pt>
                <c:pt idx="1108">
                  <c:v>62356.132398285525</c:v>
                </c:pt>
                <c:pt idx="1109">
                  <c:v>55685.731284734124</c:v>
                </c:pt>
                <c:pt idx="1110">
                  <c:v>57849.749914594642</c:v>
                </c:pt>
                <c:pt idx="1111">
                  <c:v>57616.284892807642</c:v>
                </c:pt>
                <c:pt idx="1112">
                  <c:v>53565.867614682102</c:v>
                </c:pt>
                <c:pt idx="1113">
                  <c:v>48457.752247638688</c:v>
                </c:pt>
                <c:pt idx="1114">
                  <c:v>48873.356084415762</c:v>
                </c:pt>
                <c:pt idx="1115">
                  <c:v>47984.955288361831</c:v>
                </c:pt>
                <c:pt idx="1116">
                  <c:v>48060.944676974774</c:v>
                </c:pt>
                <c:pt idx="1117">
                  <c:v>37102.629101432409</c:v>
                </c:pt>
                <c:pt idx="1118">
                  <c:v>39336.719424110634</c:v>
                </c:pt>
                <c:pt idx="1119">
                  <c:v>38120.169394287208</c:v>
                </c:pt>
                <c:pt idx="1120">
                  <c:v>51559.546160070269</c:v>
                </c:pt>
                <c:pt idx="1121">
                  <c:v>52624.793286396918</c:v>
                </c:pt>
                <c:pt idx="1122">
                  <c:v>44003.404294544722</c:v>
                </c:pt>
                <c:pt idx="1123">
                  <c:v>44079.038815399545</c:v>
                </c:pt>
                <c:pt idx="1124">
                  <c:v>40397.342021201257</c:v>
                </c:pt>
                <c:pt idx="1125">
                  <c:v>44165.852240303699</c:v>
                </c:pt>
                <c:pt idx="1126">
                  <c:v>38136.840735499311</c:v>
                </c:pt>
                <c:pt idx="1127">
                  <c:v>40176.430409201901</c:v>
                </c:pt>
                <c:pt idx="1128">
                  <c:v>44114.950232788789</c:v>
                </c:pt>
                <c:pt idx="1129">
                  <c:v>42466.691368659747</c:v>
                </c:pt>
                <c:pt idx="1130">
                  <c:v>41493.863731070989</c:v>
                </c:pt>
                <c:pt idx="1131">
                  <c:v>43689.418133096122</c:v>
                </c:pt>
                <c:pt idx="1132">
                  <c:v>46513.66520219612</c:v>
                </c:pt>
                <c:pt idx="1133">
                  <c:v>45699.117836057834</c:v>
                </c:pt>
                <c:pt idx="1134">
                  <c:v>38261.535586935832</c:v>
                </c:pt>
                <c:pt idx="1135">
                  <c:v>52092.728921318914</c:v>
                </c:pt>
                <c:pt idx="1136">
                  <c:v>47571.991086528913</c:v>
                </c:pt>
                <c:pt idx="1137">
                  <c:v>48863.188380674983</c:v>
                </c:pt>
                <c:pt idx="1138">
                  <c:v>61963.502813720224</c:v>
                </c:pt>
                <c:pt idx="1139">
                  <c:v>35045.285363349132</c:v>
                </c:pt>
                <c:pt idx="1140">
                  <c:v>44328.737128800654</c:v>
                </c:pt>
                <c:pt idx="1141">
                  <c:v>65153.142068900132</c:v>
                </c:pt>
                <c:pt idx="1142">
                  <c:v>57835.470029463067</c:v>
                </c:pt>
                <c:pt idx="1143">
                  <c:v>52366.670508580086</c:v>
                </c:pt>
                <c:pt idx="1144">
                  <c:v>56554.759018584344</c:v>
                </c:pt>
                <c:pt idx="1145">
                  <c:v>56626.842912867163</c:v>
                </c:pt>
                <c:pt idx="1146">
                  <c:v>45421.855685397612</c:v>
                </c:pt>
                <c:pt idx="1147">
                  <c:v>58768.599719405196</c:v>
                </c:pt>
                <c:pt idx="1148">
                  <c:v>56743.087754317283</c:v>
                </c:pt>
                <c:pt idx="1149">
                  <c:v>50372.087335842858</c:v>
                </c:pt>
                <c:pt idx="1150">
                  <c:v>61862.47347590555</c:v>
                </c:pt>
                <c:pt idx="1151">
                  <c:v>60267.028885450949</c:v>
                </c:pt>
                <c:pt idx="1152">
                  <c:v>53337.72662652436</c:v>
                </c:pt>
                <c:pt idx="1153">
                  <c:v>60038.895829042944</c:v>
                </c:pt>
                <c:pt idx="1154">
                  <c:v>60265.334990203104</c:v>
                </c:pt>
                <c:pt idx="1155">
                  <c:v>57022.828818216993</c:v>
                </c:pt>
                <c:pt idx="1156">
                  <c:v>59564.802523776256</c:v>
                </c:pt>
                <c:pt idx="1157">
                  <c:v>62788.496039663223</c:v>
                </c:pt>
                <c:pt idx="1158">
                  <c:v>49072.361991317499</c:v>
                </c:pt>
                <c:pt idx="1159">
                  <c:v>55000.643128481432</c:v>
                </c:pt>
                <c:pt idx="1160">
                  <c:v>60879.30414808933</c:v>
                </c:pt>
                <c:pt idx="1161">
                  <c:v>60781.543251372597</c:v>
                </c:pt>
                <c:pt idx="1162">
                  <c:v>52545.824373168354</c:v>
                </c:pt>
                <c:pt idx="1163">
                  <c:v>58542.426921135528</c:v>
                </c:pt>
                <c:pt idx="1164">
                  <c:v>49852.87670112207</c:v>
                </c:pt>
                <c:pt idx="1165">
                  <c:v>51868.944420347434</c:v>
                </c:pt>
                <c:pt idx="1166">
                  <c:v>53468.209369521908</c:v>
                </c:pt>
                <c:pt idx="1167">
                  <c:v>51829.538356363264</c:v>
                </c:pt>
                <c:pt idx="1168">
                  <c:v>55107.496026924651</c:v>
                </c:pt>
                <c:pt idx="1169">
                  <c:v>58410.795797566127</c:v>
                </c:pt>
                <c:pt idx="1170">
                  <c:v>61688.729372234957</c:v>
                </c:pt>
                <c:pt idx="1171">
                  <c:v>51304.59849022323</c:v>
                </c:pt>
                <c:pt idx="1172">
                  <c:v>62016.750181991491</c:v>
                </c:pt>
                <c:pt idx="1173">
                  <c:v>58224.323482368301</c:v>
                </c:pt>
                <c:pt idx="1174">
                  <c:v>55226.807346475776</c:v>
                </c:pt>
                <c:pt idx="1175">
                  <c:v>57130.896539238718</c:v>
                </c:pt>
                <c:pt idx="1176">
                  <c:v>55137.996896341778</c:v>
                </c:pt>
                <c:pt idx="1177">
                  <c:v>56318.193853852375</c:v>
                </c:pt>
                <c:pt idx="1178">
                  <c:v>63880.519756884692</c:v>
                </c:pt>
                <c:pt idx="1179">
                  <c:v>60611.193533342943</c:v>
                </c:pt>
                <c:pt idx="1180">
                  <c:v>49454.984892255321</c:v>
                </c:pt>
                <c:pt idx="1181">
                  <c:v>53441.372712641823</c:v>
                </c:pt>
                <c:pt idx="1182">
                  <c:v>56682.629398839301</c:v>
                </c:pt>
                <c:pt idx="1183">
                  <c:v>64521.273494793277</c:v>
                </c:pt>
                <c:pt idx="1184">
                  <c:v>53030.320509567799</c:v>
                </c:pt>
                <c:pt idx="1185">
                  <c:v>51129.823822992854</c:v>
                </c:pt>
                <c:pt idx="1186">
                  <c:v>48838.194603884425</c:v>
                </c:pt>
                <c:pt idx="1187">
                  <c:v>45161.961377429492</c:v>
                </c:pt>
                <c:pt idx="1188">
                  <c:v>36563.994540253254</c:v>
                </c:pt>
                <c:pt idx="1189">
                  <c:v>37125.136792319143</c:v>
                </c:pt>
                <c:pt idx="1190">
                  <c:v>41703.925912658335</c:v>
                </c:pt>
                <c:pt idx="1191">
                  <c:v>52689.060561204256</c:v>
                </c:pt>
                <c:pt idx="1192">
                  <c:v>60435.53085482648</c:v>
                </c:pt>
                <c:pt idx="1193">
                  <c:v>62203.841256770822</c:v>
                </c:pt>
                <c:pt idx="1194">
                  <c:v>65321.550904074116</c:v>
                </c:pt>
                <c:pt idx="1195">
                  <c:v>69221.020904304969</c:v>
                </c:pt>
                <c:pt idx="1196">
                  <c:v>66948.251405728792</c:v>
                </c:pt>
                <c:pt idx="1197">
                  <c:v>66231.927335758213</c:v>
                </c:pt>
                <c:pt idx="1198">
                  <c:v>63658.865278962614</c:v>
                </c:pt>
                <c:pt idx="1199">
                  <c:v>60142.282720818788</c:v>
                </c:pt>
                <c:pt idx="1200">
                  <c:v>58314.361243835185</c:v>
                </c:pt>
                <c:pt idx="1201">
                  <c:v>55193.445934517862</c:v>
                </c:pt>
                <c:pt idx="1202">
                  <c:v>51863.780515946797</c:v>
                </c:pt>
                <c:pt idx="1203">
                  <c:v>50362.069122131499</c:v>
                </c:pt>
                <c:pt idx="1204">
                  <c:v>48239.642410686094</c:v>
                </c:pt>
                <c:pt idx="1205">
                  <c:v>46632.736757640625</c:v>
                </c:pt>
                <c:pt idx="1206">
                  <c:v>45382.117710002734</c:v>
                </c:pt>
                <c:pt idx="1207">
                  <c:v>44033.606704226673</c:v>
                </c:pt>
                <c:pt idx="1208">
                  <c:v>42765.304154939447</c:v>
                </c:pt>
                <c:pt idx="1209">
                  <c:v>42454.356978261574</c:v>
                </c:pt>
                <c:pt idx="1210">
                  <c:v>41494.415097849276</c:v>
                </c:pt>
                <c:pt idx="1211">
                  <c:v>39708.988676426074</c:v>
                </c:pt>
                <c:pt idx="1212">
                  <c:v>38117.828378572638</c:v>
                </c:pt>
                <c:pt idx="1213">
                  <c:v>36569.494622155114</c:v>
                </c:pt>
                <c:pt idx="1214">
                  <c:v>43820.537550621018</c:v>
                </c:pt>
                <c:pt idx="1215">
                  <c:v>55874.780890377478</c:v>
                </c:pt>
                <c:pt idx="1216">
                  <c:v>51579.902724116691</c:v>
                </c:pt>
                <c:pt idx="1217">
                  <c:v>54039.708517148756</c:v>
                </c:pt>
                <c:pt idx="1218">
                  <c:v>44695.697226193719</c:v>
                </c:pt>
                <c:pt idx="1219">
                  <c:v>46066.633296183107</c:v>
                </c:pt>
                <c:pt idx="1220">
                  <c:v>44142.084274666508</c:v>
                </c:pt>
                <c:pt idx="1221">
                  <c:v>50730.484739151274</c:v>
                </c:pt>
                <c:pt idx="1222">
                  <c:v>56153.945251365294</c:v>
                </c:pt>
                <c:pt idx="1223">
                  <c:v>51376.233569602635</c:v>
                </c:pt>
                <c:pt idx="1224">
                  <c:v>49857.717639091621</c:v>
                </c:pt>
                <c:pt idx="1225">
                  <c:v>45104.292020677967</c:v>
                </c:pt>
                <c:pt idx="1226">
                  <c:v>41747.150527841615</c:v>
                </c:pt>
                <c:pt idx="1227">
                  <c:v>43111.673359592205</c:v>
                </c:pt>
                <c:pt idx="1228">
                  <c:v>48400.344125952666</c:v>
                </c:pt>
                <c:pt idx="1229">
                  <c:v>45696.478904703661</c:v>
                </c:pt>
                <c:pt idx="1230">
                  <c:v>52802.62152938587</c:v>
                </c:pt>
                <c:pt idx="1231">
                  <c:v>55834.967514496791</c:v>
                </c:pt>
                <c:pt idx="1232">
                  <c:v>67506.77690706664</c:v>
                </c:pt>
                <c:pt idx="1233">
                  <c:v>30889.55238256642</c:v>
                </c:pt>
                <c:pt idx="1234">
                  <c:v>43198.514593649714</c:v>
                </c:pt>
                <c:pt idx="1235">
                  <c:v>45337.739818216534</c:v>
                </c:pt>
                <c:pt idx="1236">
                  <c:v>49392.723972693595</c:v>
                </c:pt>
                <c:pt idx="1237">
                  <c:v>48264.845446197156</c:v>
                </c:pt>
                <c:pt idx="1238">
                  <c:v>47024.757773843085</c:v>
                </c:pt>
                <c:pt idx="1239">
                  <c:v>47555.885080666383</c:v>
                </c:pt>
                <c:pt idx="1240">
                  <c:v>54092.956735329142</c:v>
                </c:pt>
                <c:pt idx="1241">
                  <c:v>49043.535683091708</c:v>
                </c:pt>
                <c:pt idx="1242">
                  <c:v>50295.840267107167</c:v>
                </c:pt>
                <c:pt idx="1243">
                  <c:v>46283.560175055965</c:v>
                </c:pt>
                <c:pt idx="1244">
                  <c:v>54643.999359420777</c:v>
                </c:pt>
                <c:pt idx="1245">
                  <c:v>48861.620404468435</c:v>
                </c:pt>
                <c:pt idx="1246">
                  <c:v>55910.175692144294</c:v>
                </c:pt>
                <c:pt idx="1247">
                  <c:v>65978.656059345012</c:v>
                </c:pt>
                <c:pt idx="1248">
                  <c:v>51474.617078208437</c:v>
                </c:pt>
                <c:pt idx="1249">
                  <c:v>49861.842236063654</c:v>
                </c:pt>
                <c:pt idx="1250">
                  <c:v>55298.347266260185</c:v>
                </c:pt>
                <c:pt idx="1251">
                  <c:v>51499.717397546556</c:v>
                </c:pt>
                <c:pt idx="1252">
                  <c:v>45907.21603024449</c:v>
                </c:pt>
                <c:pt idx="1253">
                  <c:v>57247.122358168919</c:v>
                </c:pt>
                <c:pt idx="1254">
                  <c:v>50581.72439827276</c:v>
                </c:pt>
                <c:pt idx="1255">
                  <c:v>47346.129759010495</c:v>
                </c:pt>
                <c:pt idx="1256">
                  <c:v>57620.98829316708</c:v>
                </c:pt>
                <c:pt idx="1257">
                  <c:v>45390.351402234912</c:v>
                </c:pt>
                <c:pt idx="1258">
                  <c:v>60433.071422743385</c:v>
                </c:pt>
                <c:pt idx="1259">
                  <c:v>43100.712181052128</c:v>
                </c:pt>
                <c:pt idx="1260">
                  <c:v>55169.347483617494</c:v>
                </c:pt>
                <c:pt idx="1261">
                  <c:v>48502.602724355595</c:v>
                </c:pt>
                <c:pt idx="1262">
                  <c:v>56069.458559613253</c:v>
                </c:pt>
                <c:pt idx="1263">
                  <c:v>44290.793299973375</c:v>
                </c:pt>
                <c:pt idx="1264">
                  <c:v>59289.595767606232</c:v>
                </c:pt>
                <c:pt idx="1265">
                  <c:v>45659.201781925738</c:v>
                </c:pt>
                <c:pt idx="1266">
                  <c:v>47208.796881927039</c:v>
                </c:pt>
                <c:pt idx="1267">
                  <c:v>62604.041249004251</c:v>
                </c:pt>
                <c:pt idx="1268">
                  <c:v>52860.026765477698</c:v>
                </c:pt>
                <c:pt idx="1269">
                  <c:v>40161.800786888263</c:v>
                </c:pt>
                <c:pt idx="1270">
                  <c:v>39700.340527953267</c:v>
                </c:pt>
                <c:pt idx="1271">
                  <c:v>52748.805025615882</c:v>
                </c:pt>
                <c:pt idx="1272">
                  <c:v>43772.628924506709</c:v>
                </c:pt>
                <c:pt idx="1273">
                  <c:v>56356.548157777033</c:v>
                </c:pt>
                <c:pt idx="1274">
                  <c:v>41235.270058022492</c:v>
                </c:pt>
                <c:pt idx="1275">
                  <c:v>45460.29557833085</c:v>
                </c:pt>
                <c:pt idx="1276">
                  <c:v>54703.654510496475</c:v>
                </c:pt>
                <c:pt idx="1277">
                  <c:v>44311.408410971446</c:v>
                </c:pt>
                <c:pt idx="1278">
                  <c:v>54582.188939779429</c:v>
                </c:pt>
                <c:pt idx="1279">
                  <c:v>46962.630570361653</c:v>
                </c:pt>
                <c:pt idx="1280">
                  <c:v>57529.618937556967</c:v>
                </c:pt>
                <c:pt idx="1281">
                  <c:v>46605.008656820843</c:v>
                </c:pt>
                <c:pt idx="1282">
                  <c:v>46036.287577142597</c:v>
                </c:pt>
                <c:pt idx="1283">
                  <c:v>37662.44784103323</c:v>
                </c:pt>
                <c:pt idx="1284">
                  <c:v>40181.581031880211</c:v>
                </c:pt>
                <c:pt idx="1285">
                  <c:v>40791.916759867992</c:v>
                </c:pt>
                <c:pt idx="1286">
                  <c:v>48314.124795686927</c:v>
                </c:pt>
                <c:pt idx="1287">
                  <c:v>55271.946926991484</c:v>
                </c:pt>
                <c:pt idx="1288">
                  <c:v>67677.758234993977</c:v>
                </c:pt>
                <c:pt idx="1289">
                  <c:v>69522.526771506455</c:v>
                </c:pt>
                <c:pt idx="1290">
                  <c:v>68751.52414916578</c:v>
                </c:pt>
                <c:pt idx="1291">
                  <c:v>65807.777883998875</c:v>
                </c:pt>
                <c:pt idx="1292">
                  <c:v>64351.515327694753</c:v>
                </c:pt>
                <c:pt idx="1293">
                  <c:v>62285.191873721888</c:v>
                </c:pt>
                <c:pt idx="1294">
                  <c:v>60393.242336495794</c:v>
                </c:pt>
                <c:pt idx="1295">
                  <c:v>57633.548418070859</c:v>
                </c:pt>
                <c:pt idx="1296">
                  <c:v>54135.73250461417</c:v>
                </c:pt>
                <c:pt idx="1297">
                  <c:v>51214.909406775056</c:v>
                </c:pt>
                <c:pt idx="1298">
                  <c:v>47852.131416169825</c:v>
                </c:pt>
                <c:pt idx="1299">
                  <c:v>48249.930879373271</c:v>
                </c:pt>
                <c:pt idx="1300">
                  <c:v>46469.410798946927</c:v>
                </c:pt>
                <c:pt idx="1301">
                  <c:v>44646.887881774572</c:v>
                </c:pt>
                <c:pt idx="1302">
                  <c:v>42834.241540281982</c:v>
                </c:pt>
                <c:pt idx="1303">
                  <c:v>42238.562213361321</c:v>
                </c:pt>
                <c:pt idx="1304">
                  <c:v>40267.894277650747</c:v>
                </c:pt>
                <c:pt idx="1305">
                  <c:v>40221.241203022968</c:v>
                </c:pt>
                <c:pt idx="1306">
                  <c:v>38702.529735848286</c:v>
                </c:pt>
                <c:pt idx="1307">
                  <c:v>38546.917899012049</c:v>
                </c:pt>
                <c:pt idx="1308">
                  <c:v>36863.100123505603</c:v>
                </c:pt>
                <c:pt idx="1309">
                  <c:v>34920.158198866695</c:v>
                </c:pt>
                <c:pt idx="1310">
                  <c:v>33705.487117869459</c:v>
                </c:pt>
                <c:pt idx="1311">
                  <c:v>39651.394926546542</c:v>
                </c:pt>
                <c:pt idx="1312">
                  <c:v>45232.409520027824</c:v>
                </c:pt>
                <c:pt idx="1313">
                  <c:v>50895.49813967949</c:v>
                </c:pt>
                <c:pt idx="1314">
                  <c:v>59281.257969500533</c:v>
                </c:pt>
                <c:pt idx="1315">
                  <c:v>56930.003029093801</c:v>
                </c:pt>
                <c:pt idx="1316">
                  <c:v>60743.237863563088</c:v>
                </c:pt>
                <c:pt idx="1317">
                  <c:v>56769.767911847579</c:v>
                </c:pt>
                <c:pt idx="1318">
                  <c:v>51341.807943068015</c:v>
                </c:pt>
                <c:pt idx="1319">
                  <c:v>52999.246434807137</c:v>
                </c:pt>
                <c:pt idx="1320">
                  <c:v>52430.402040460831</c:v>
                </c:pt>
                <c:pt idx="1321">
                  <c:v>48753.287218793419</c:v>
                </c:pt>
                <c:pt idx="1322">
                  <c:v>44153.714342348023</c:v>
                </c:pt>
                <c:pt idx="1323">
                  <c:v>40391.666169341952</c:v>
                </c:pt>
                <c:pt idx="1324">
                  <c:v>41033.840713219877</c:v>
                </c:pt>
                <c:pt idx="1325">
                  <c:v>29061.722991476207</c:v>
                </c:pt>
                <c:pt idx="1326">
                  <c:v>35744.63066575992</c:v>
                </c:pt>
                <c:pt idx="1327">
                  <c:v>42217.420106766978</c:v>
                </c:pt>
                <c:pt idx="1328">
                  <c:v>45604.993123710505</c:v>
                </c:pt>
                <c:pt idx="1329">
                  <c:v>41193.551854393023</c:v>
                </c:pt>
                <c:pt idx="1330">
                  <c:v>46965.154863477153</c:v>
                </c:pt>
                <c:pt idx="1331">
                  <c:v>41528.056031826221</c:v>
                </c:pt>
                <c:pt idx="1332">
                  <c:v>50176.896762581164</c:v>
                </c:pt>
                <c:pt idx="1333">
                  <c:v>49792.807928844224</c:v>
                </c:pt>
                <c:pt idx="1334">
                  <c:v>43022.912994197788</c:v>
                </c:pt>
                <c:pt idx="1335">
                  <c:v>40110.571700351371</c:v>
                </c:pt>
                <c:pt idx="1336">
                  <c:v>43025.228843689205</c:v>
                </c:pt>
                <c:pt idx="1337">
                  <c:v>44329.860373193427</c:v>
                </c:pt>
                <c:pt idx="1338">
                  <c:v>49811.185470775505</c:v>
                </c:pt>
                <c:pt idx="1339">
                  <c:v>45976.877681426369</c:v>
                </c:pt>
                <c:pt idx="1340">
                  <c:v>45313.904679803723</c:v>
                </c:pt>
                <c:pt idx="1341">
                  <c:v>42487.376527831817</c:v>
                </c:pt>
                <c:pt idx="1342">
                  <c:v>52374.159471838415</c:v>
                </c:pt>
                <c:pt idx="1343">
                  <c:v>51021.949684740764</c:v>
                </c:pt>
                <c:pt idx="1344">
                  <c:v>44862.410686355099</c:v>
                </c:pt>
                <c:pt idx="1345">
                  <c:v>40633.038789937993</c:v>
                </c:pt>
                <c:pt idx="1346">
                  <c:v>53429.201761871023</c:v>
                </c:pt>
                <c:pt idx="1347">
                  <c:v>43015.43851208983</c:v>
                </c:pt>
                <c:pt idx="1348">
                  <c:v>47222.907463181764</c:v>
                </c:pt>
                <c:pt idx="1349">
                  <c:v>44061.862808842117</c:v>
                </c:pt>
                <c:pt idx="1350">
                  <c:v>56061.675084788163</c:v>
                </c:pt>
                <c:pt idx="1351">
                  <c:v>45732.258781233053</c:v>
                </c:pt>
                <c:pt idx="1352">
                  <c:v>54793.309372247109</c:v>
                </c:pt>
                <c:pt idx="1353">
                  <c:v>51324.037743761837</c:v>
                </c:pt>
                <c:pt idx="1354">
                  <c:v>55227.881297128159</c:v>
                </c:pt>
                <c:pt idx="1355">
                  <c:v>46018.08577534122</c:v>
                </c:pt>
                <c:pt idx="1356">
                  <c:v>46065.096057633229</c:v>
                </c:pt>
                <c:pt idx="1357">
                  <c:v>49283.46795438703</c:v>
                </c:pt>
                <c:pt idx="1358">
                  <c:v>44317.111551283604</c:v>
                </c:pt>
                <c:pt idx="1359">
                  <c:v>41828.139715863756</c:v>
                </c:pt>
                <c:pt idx="1360">
                  <c:v>46545.887150487375</c:v>
                </c:pt>
                <c:pt idx="1361">
                  <c:v>59769.492533650446</c:v>
                </c:pt>
                <c:pt idx="1362">
                  <c:v>49951.663965449537</c:v>
                </c:pt>
                <c:pt idx="1363">
                  <c:v>52562.848264323889</c:v>
                </c:pt>
                <c:pt idx="1364">
                  <c:v>49631.495488152883</c:v>
                </c:pt>
                <c:pt idx="1365">
                  <c:v>47955.762189884415</c:v>
                </c:pt>
                <c:pt idx="1366">
                  <c:v>38700.36494925843</c:v>
                </c:pt>
                <c:pt idx="1367">
                  <c:v>54258.914053981782</c:v>
                </c:pt>
                <c:pt idx="1368">
                  <c:v>55117.326439186079</c:v>
                </c:pt>
                <c:pt idx="1369">
                  <c:v>41811.58398248595</c:v>
                </c:pt>
                <c:pt idx="1370">
                  <c:v>50423.549032355404</c:v>
                </c:pt>
                <c:pt idx="1371">
                  <c:v>54256.005024938102</c:v>
                </c:pt>
                <c:pt idx="1372">
                  <c:v>41843.890201368689</c:v>
                </c:pt>
                <c:pt idx="1373">
                  <c:v>55184.818652915528</c:v>
                </c:pt>
                <c:pt idx="1374">
                  <c:v>46352.032954341128</c:v>
                </c:pt>
                <c:pt idx="1375">
                  <c:v>40249.131441369165</c:v>
                </c:pt>
                <c:pt idx="1376">
                  <c:v>44272.251710238445</c:v>
                </c:pt>
                <c:pt idx="1377">
                  <c:v>53690.007014316252</c:v>
                </c:pt>
                <c:pt idx="1378">
                  <c:v>38838.446856388313</c:v>
                </c:pt>
                <c:pt idx="1379">
                  <c:v>41926.988055389178</c:v>
                </c:pt>
                <c:pt idx="1380">
                  <c:v>39393.310543265012</c:v>
                </c:pt>
                <c:pt idx="1381">
                  <c:v>35106.992464669129</c:v>
                </c:pt>
                <c:pt idx="1382">
                  <c:v>49512.832996596233</c:v>
                </c:pt>
                <c:pt idx="1383">
                  <c:v>56471.273390654605</c:v>
                </c:pt>
                <c:pt idx="1384">
                  <c:v>61046.447566679344</c:v>
                </c:pt>
                <c:pt idx="1385">
                  <c:v>60532.82888184936</c:v>
                </c:pt>
                <c:pt idx="1386">
                  <c:v>60671.302975935519</c:v>
                </c:pt>
                <c:pt idx="1387">
                  <c:v>64339.296618333537</c:v>
                </c:pt>
                <c:pt idx="1388">
                  <c:v>64138.104719334842</c:v>
                </c:pt>
                <c:pt idx="1389">
                  <c:v>62694.049165159922</c:v>
                </c:pt>
                <c:pt idx="1390">
                  <c:v>59763.252046573063</c:v>
                </c:pt>
                <c:pt idx="1391">
                  <c:v>58866.873491202052</c:v>
                </c:pt>
                <c:pt idx="1392">
                  <c:v>57694.500503759911</c:v>
                </c:pt>
                <c:pt idx="1393">
                  <c:v>54939.534826092306</c:v>
                </c:pt>
                <c:pt idx="1394">
                  <c:v>52923.106792551647</c:v>
                </c:pt>
                <c:pt idx="1395">
                  <c:v>50428.481821956018</c:v>
                </c:pt>
                <c:pt idx="1396">
                  <c:v>49162.270781286134</c:v>
                </c:pt>
                <c:pt idx="1397">
                  <c:v>45958.127543383409</c:v>
                </c:pt>
                <c:pt idx="1398">
                  <c:v>50631.718133148664</c:v>
                </c:pt>
                <c:pt idx="1399">
                  <c:v>50891.133649224663</c:v>
                </c:pt>
                <c:pt idx="1400">
                  <c:v>58864.267365027794</c:v>
                </c:pt>
                <c:pt idx="1401">
                  <c:v>57657.426839434709</c:v>
                </c:pt>
                <c:pt idx="1402">
                  <c:v>55936.839643536085</c:v>
                </c:pt>
                <c:pt idx="1403">
                  <c:v>56062.154820738637</c:v>
                </c:pt>
                <c:pt idx="1404">
                  <c:v>45810.853526515726</c:v>
                </c:pt>
                <c:pt idx="1405">
                  <c:v>42843.439410174673</c:v>
                </c:pt>
                <c:pt idx="1406">
                  <c:v>45613.595143645434</c:v>
                </c:pt>
                <c:pt idx="1407">
                  <c:v>40708.644900660598</c:v>
                </c:pt>
                <c:pt idx="1408">
                  <c:v>37375.31543727353</c:v>
                </c:pt>
                <c:pt idx="1409">
                  <c:v>34999.934509223029</c:v>
                </c:pt>
                <c:pt idx="1410">
                  <c:v>34212.362777962058</c:v>
                </c:pt>
                <c:pt idx="1411">
                  <c:v>39865.673399520332</c:v>
                </c:pt>
                <c:pt idx="1412">
                  <c:v>39026.551725474361</c:v>
                </c:pt>
                <c:pt idx="1413">
                  <c:v>46320.356547500516</c:v>
                </c:pt>
                <c:pt idx="1414">
                  <c:v>45705.23707346421</c:v>
                </c:pt>
                <c:pt idx="1415">
                  <c:v>42540.701771680637</c:v>
                </c:pt>
                <c:pt idx="1416">
                  <c:v>36635.413874888516</c:v>
                </c:pt>
                <c:pt idx="1417">
                  <c:v>42609.460476871012</c:v>
                </c:pt>
                <c:pt idx="1418">
                  <c:v>39491.690232979323</c:v>
                </c:pt>
                <c:pt idx="1419">
                  <c:v>37674.605217163895</c:v>
                </c:pt>
                <c:pt idx="1420">
                  <c:v>39285.323374475774</c:v>
                </c:pt>
                <c:pt idx="1421">
                  <c:v>51019.886574323544</c:v>
                </c:pt>
                <c:pt idx="1422">
                  <c:v>41366.954172538637</c:v>
                </c:pt>
                <c:pt idx="1423">
                  <c:v>42390.823197094476</c:v>
                </c:pt>
                <c:pt idx="1424">
                  <c:v>32009.879138002812</c:v>
                </c:pt>
                <c:pt idx="1425">
                  <c:v>42960.200775270561</c:v>
                </c:pt>
                <c:pt idx="1426">
                  <c:v>40712.957561980285</c:v>
                </c:pt>
                <c:pt idx="1427">
                  <c:v>44104.583041326194</c:v>
                </c:pt>
                <c:pt idx="1428">
                  <c:v>41379.502883204957</c:v>
                </c:pt>
                <c:pt idx="1429">
                  <c:v>47479.482921843606</c:v>
                </c:pt>
                <c:pt idx="1430">
                  <c:v>45407.057801499039</c:v>
                </c:pt>
                <c:pt idx="1431">
                  <c:v>44975.048485834086</c:v>
                </c:pt>
                <c:pt idx="1432">
                  <c:v>53714.907852441145</c:v>
                </c:pt>
                <c:pt idx="1433">
                  <c:v>45724.589443434299</c:v>
                </c:pt>
                <c:pt idx="1434">
                  <c:v>43040.149357271555</c:v>
                </c:pt>
                <c:pt idx="1435">
                  <c:v>43078.846945908263</c:v>
                </c:pt>
                <c:pt idx="1436">
                  <c:v>45547.319166594942</c:v>
                </c:pt>
                <c:pt idx="1437">
                  <c:v>46908.867415852699</c:v>
                </c:pt>
                <c:pt idx="1438">
                  <c:v>48047.973619760189</c:v>
                </c:pt>
                <c:pt idx="1439">
                  <c:v>43109.583661394521</c:v>
                </c:pt>
                <c:pt idx="1440">
                  <c:v>41290.116427892157</c:v>
                </c:pt>
                <c:pt idx="1441">
                  <c:v>43361.556274988128</c:v>
                </c:pt>
                <c:pt idx="1442">
                  <c:v>49132.205524491772</c:v>
                </c:pt>
                <c:pt idx="1443">
                  <c:v>41696.92877693921</c:v>
                </c:pt>
                <c:pt idx="1444">
                  <c:v>45614.146554704996</c:v>
                </c:pt>
                <c:pt idx="1445">
                  <c:v>48432.63965355129</c:v>
                </c:pt>
                <c:pt idx="1446">
                  <c:v>44123.59497103493</c:v>
                </c:pt>
                <c:pt idx="1447">
                  <c:v>44592.786983575257</c:v>
                </c:pt>
                <c:pt idx="1448">
                  <c:v>41569.896015356593</c:v>
                </c:pt>
                <c:pt idx="1449">
                  <c:v>46308.921292597232</c:v>
                </c:pt>
                <c:pt idx="1450">
                  <c:v>41958.661933484531</c:v>
                </c:pt>
                <c:pt idx="1451">
                  <c:v>41974.510447807435</c:v>
                </c:pt>
                <c:pt idx="1452">
                  <c:v>42361.461742579631</c:v>
                </c:pt>
                <c:pt idx="1453">
                  <c:v>43873.129044591362</c:v>
                </c:pt>
                <c:pt idx="1454">
                  <c:v>48680.20807599181</c:v>
                </c:pt>
                <c:pt idx="1455">
                  <c:v>36701.045317434327</c:v>
                </c:pt>
                <c:pt idx="1456">
                  <c:v>45692.778204681781</c:v>
                </c:pt>
                <c:pt idx="1457">
                  <c:v>37993.617651101871</c:v>
                </c:pt>
                <c:pt idx="1458">
                  <c:v>42992.493535743364</c:v>
                </c:pt>
                <c:pt idx="1459">
                  <c:v>50085.083975123795</c:v>
                </c:pt>
                <c:pt idx="1460">
                  <c:v>42171.08062993655</c:v>
                </c:pt>
                <c:pt idx="1461">
                  <c:v>43578.219232944306</c:v>
                </c:pt>
                <c:pt idx="1462">
                  <c:v>41040.777371615695</c:v>
                </c:pt>
                <c:pt idx="1463">
                  <c:v>42797.101303693642</c:v>
                </c:pt>
                <c:pt idx="1464">
                  <c:v>48303.080143610845</c:v>
                </c:pt>
                <c:pt idx="1465">
                  <c:v>46680.249049007522</c:v>
                </c:pt>
                <c:pt idx="1466">
                  <c:v>46038.047362996804</c:v>
                </c:pt>
                <c:pt idx="1467">
                  <c:v>44523.542724127947</c:v>
                </c:pt>
                <c:pt idx="1468">
                  <c:v>38037.292314484279</c:v>
                </c:pt>
                <c:pt idx="1469">
                  <c:v>34595.845784474841</c:v>
                </c:pt>
                <c:pt idx="1470">
                  <c:v>43877.326744937767</c:v>
                </c:pt>
                <c:pt idx="1471">
                  <c:v>48405.337541215617</c:v>
                </c:pt>
                <c:pt idx="1472">
                  <c:v>40086.660774500226</c:v>
                </c:pt>
                <c:pt idx="1473">
                  <c:v>43701.067367042953</c:v>
                </c:pt>
                <c:pt idx="1474">
                  <c:v>44288.734861466015</c:v>
                </c:pt>
                <c:pt idx="1475">
                  <c:v>43965.380046533108</c:v>
                </c:pt>
                <c:pt idx="1476">
                  <c:v>39881.593287006806</c:v>
                </c:pt>
                <c:pt idx="1477">
                  <c:v>46718.014419100626</c:v>
                </c:pt>
                <c:pt idx="1478">
                  <c:v>42490.958453516389</c:v>
                </c:pt>
                <c:pt idx="1479">
                  <c:v>39091.957147700945</c:v>
                </c:pt>
                <c:pt idx="1480">
                  <c:v>37065.566047391665</c:v>
                </c:pt>
                <c:pt idx="1481">
                  <c:v>39831.335448309706</c:v>
                </c:pt>
                <c:pt idx="1482">
                  <c:v>41801.709014514716</c:v>
                </c:pt>
                <c:pt idx="1483">
                  <c:v>37875.81162542192</c:v>
                </c:pt>
                <c:pt idx="1484">
                  <c:v>25798.761232669567</c:v>
                </c:pt>
                <c:pt idx="1485">
                  <c:v>45211.342898823161</c:v>
                </c:pt>
                <c:pt idx="1486">
                  <c:v>38596.006309424367</c:v>
                </c:pt>
                <c:pt idx="1487">
                  <c:v>43289.55110890713</c:v>
                </c:pt>
                <c:pt idx="1488">
                  <c:v>37618.141984635164</c:v>
                </c:pt>
                <c:pt idx="1489">
                  <c:v>42882.022438502419</c:v>
                </c:pt>
                <c:pt idx="1490">
                  <c:v>46244.912147744966</c:v>
                </c:pt>
                <c:pt idx="1491">
                  <c:v>36627.67568810255</c:v>
                </c:pt>
                <c:pt idx="1492">
                  <c:v>42172.350753157822</c:v>
                </c:pt>
                <c:pt idx="1493">
                  <c:v>41701.198883111123</c:v>
                </c:pt>
                <c:pt idx="1494">
                  <c:v>42034.471847995068</c:v>
                </c:pt>
                <c:pt idx="1495">
                  <c:v>39069.988968929567</c:v>
                </c:pt>
                <c:pt idx="1496">
                  <c:v>36397.255883864913</c:v>
                </c:pt>
                <c:pt idx="1497">
                  <c:v>46561.727564242537</c:v>
                </c:pt>
                <c:pt idx="1498">
                  <c:v>38282.156529862608</c:v>
                </c:pt>
                <c:pt idx="1499">
                  <c:v>33302.171769010107</c:v>
                </c:pt>
                <c:pt idx="1500">
                  <c:v>35708.453387516725</c:v>
                </c:pt>
                <c:pt idx="1501">
                  <c:v>37691.69165175598</c:v>
                </c:pt>
                <c:pt idx="1502">
                  <c:v>53235.994522414723</c:v>
                </c:pt>
                <c:pt idx="1503">
                  <c:v>42028.136694370478</c:v>
                </c:pt>
                <c:pt idx="1504">
                  <c:v>38282.911153868554</c:v>
                </c:pt>
                <c:pt idx="1505">
                  <c:v>33496.685189049749</c:v>
                </c:pt>
                <c:pt idx="1506">
                  <c:v>37206.245967236944</c:v>
                </c:pt>
                <c:pt idx="1507">
                  <c:v>41362.944522378741</c:v>
                </c:pt>
                <c:pt idx="1508">
                  <c:v>36723.793222605018</c:v>
                </c:pt>
                <c:pt idx="1509">
                  <c:v>43519.332020096292</c:v>
                </c:pt>
                <c:pt idx="1510">
                  <c:v>34590.989011676815</c:v>
                </c:pt>
                <c:pt idx="1511">
                  <c:v>46553.710875483819</c:v>
                </c:pt>
                <c:pt idx="1512">
                  <c:v>44720.606510758284</c:v>
                </c:pt>
                <c:pt idx="1513">
                  <c:v>43366.65161527376</c:v>
                </c:pt>
                <c:pt idx="1514">
                  <c:v>37497.639068974255</c:v>
                </c:pt>
                <c:pt idx="1515">
                  <c:v>39211.473593679701</c:v>
                </c:pt>
                <c:pt idx="1516">
                  <c:v>44571.98520657247</c:v>
                </c:pt>
                <c:pt idx="1517">
                  <c:v>38228.299985580838</c:v>
                </c:pt>
                <c:pt idx="1518">
                  <c:v>38512.593173324189</c:v>
                </c:pt>
                <c:pt idx="1519">
                  <c:v>42048.192265197889</c:v>
                </c:pt>
                <c:pt idx="1520">
                  <c:v>41537.467816950346</c:v>
                </c:pt>
                <c:pt idx="1521">
                  <c:v>42709.590777416182</c:v>
                </c:pt>
                <c:pt idx="1522">
                  <c:v>49339.535496967095</c:v>
                </c:pt>
                <c:pt idx="1523">
                  <c:v>51443.146217573696</c:v>
                </c:pt>
                <c:pt idx="1524">
                  <c:v>45343.565821648444</c:v>
                </c:pt>
                <c:pt idx="1525">
                  <c:v>41950.119078882053</c:v>
                </c:pt>
                <c:pt idx="1526">
                  <c:v>44962.579930381071</c:v>
                </c:pt>
                <c:pt idx="1527">
                  <c:v>43230.995832068649</c:v>
                </c:pt>
                <c:pt idx="1528">
                  <c:v>41533.639692518715</c:v>
                </c:pt>
                <c:pt idx="1529">
                  <c:v>43682.431442185516</c:v>
                </c:pt>
                <c:pt idx="1530">
                  <c:v>43901.860305878741</c:v>
                </c:pt>
                <c:pt idx="1531">
                  <c:v>40080.05424987209</c:v>
                </c:pt>
                <c:pt idx="1532">
                  <c:v>41942.664034614238</c:v>
                </c:pt>
                <c:pt idx="1533">
                  <c:v>50580.705237603979</c:v>
                </c:pt>
                <c:pt idx="1534">
                  <c:v>41288.972715512704</c:v>
                </c:pt>
                <c:pt idx="1535">
                  <c:v>44823.543960573516</c:v>
                </c:pt>
                <c:pt idx="1536">
                  <c:v>47147.782448823527</c:v>
                </c:pt>
                <c:pt idx="1537">
                  <c:v>42569.461546688384</c:v>
                </c:pt>
                <c:pt idx="1538">
                  <c:v>29994.213389815362</c:v>
                </c:pt>
                <c:pt idx="1539">
                  <c:v>42081.241318634624</c:v>
                </c:pt>
                <c:pt idx="1540">
                  <c:v>50698.372141775704</c:v>
                </c:pt>
                <c:pt idx="1541">
                  <c:v>44243.072413830632</c:v>
                </c:pt>
                <c:pt idx="1542">
                  <c:v>40184.796843797019</c:v>
                </c:pt>
                <c:pt idx="1543">
                  <c:v>48947.835613955045</c:v>
                </c:pt>
                <c:pt idx="1544">
                  <c:v>47713.304317685441</c:v>
                </c:pt>
                <c:pt idx="1545">
                  <c:v>49891.219591688932</c:v>
                </c:pt>
                <c:pt idx="1546">
                  <c:v>50742.977073042122</c:v>
                </c:pt>
                <c:pt idx="1547">
                  <c:v>47954.324577383893</c:v>
                </c:pt>
                <c:pt idx="1548">
                  <c:v>42922.24315403169</c:v>
                </c:pt>
                <c:pt idx="1549">
                  <c:v>44968.756368482827</c:v>
                </c:pt>
                <c:pt idx="1550">
                  <c:v>39175.118769315923</c:v>
                </c:pt>
                <c:pt idx="1551">
                  <c:v>57843.168239866965</c:v>
                </c:pt>
                <c:pt idx="1552">
                  <c:v>46167.384325647574</c:v>
                </c:pt>
                <c:pt idx="1553">
                  <c:v>43865.555310128089</c:v>
                </c:pt>
                <c:pt idx="1554">
                  <c:v>45936.667066490532</c:v>
                </c:pt>
                <c:pt idx="1555">
                  <c:v>47949.667718430494</c:v>
                </c:pt>
                <c:pt idx="1556">
                  <c:v>51612.988042999896</c:v>
                </c:pt>
                <c:pt idx="1557">
                  <c:v>49413.989667896094</c:v>
                </c:pt>
                <c:pt idx="1558">
                  <c:v>45941.01235271008</c:v>
                </c:pt>
                <c:pt idx="1559">
                  <c:v>53271.936285762727</c:v>
                </c:pt>
                <c:pt idx="1560">
                  <c:v>49754.077909190899</c:v>
                </c:pt>
                <c:pt idx="1561">
                  <c:v>43656.985636481651</c:v>
                </c:pt>
                <c:pt idx="1562">
                  <c:v>51475.311722256549</c:v>
                </c:pt>
                <c:pt idx="1563">
                  <c:v>41918.15214043545</c:v>
                </c:pt>
                <c:pt idx="1564">
                  <c:v>50065.758310325065</c:v>
                </c:pt>
                <c:pt idx="1565">
                  <c:v>59367.961217542819</c:v>
                </c:pt>
                <c:pt idx="1566">
                  <c:v>40848.999128346572</c:v>
                </c:pt>
                <c:pt idx="1567">
                  <c:v>56385.037024978272</c:v>
                </c:pt>
                <c:pt idx="1568">
                  <c:v>47329.800809563269</c:v>
                </c:pt>
                <c:pt idx="1569">
                  <c:v>44753.650022899761</c:v>
                </c:pt>
                <c:pt idx="1570">
                  <c:v>42689.039148378833</c:v>
                </c:pt>
                <c:pt idx="1571">
                  <c:v>34696.579958569368</c:v>
                </c:pt>
                <c:pt idx="1572">
                  <c:v>40093.278833613265</c:v>
                </c:pt>
                <c:pt idx="1573">
                  <c:v>39110.357504168038</c:v>
                </c:pt>
                <c:pt idx="1574">
                  <c:v>53237.299075774186</c:v>
                </c:pt>
                <c:pt idx="1575">
                  <c:v>62282.055651333765</c:v>
                </c:pt>
                <c:pt idx="1576">
                  <c:v>63604.595064000867</c:v>
                </c:pt>
                <c:pt idx="1577">
                  <c:v>70205.02021674109</c:v>
                </c:pt>
                <c:pt idx="1578">
                  <c:v>68472.300157297257</c:v>
                </c:pt>
                <c:pt idx="1579">
                  <c:v>71339.209265844795</c:v>
                </c:pt>
                <c:pt idx="1580">
                  <c:v>69791.829573277879</c:v>
                </c:pt>
                <c:pt idx="1581">
                  <c:v>68890.416606652449</c:v>
                </c:pt>
                <c:pt idx="1582">
                  <c:v>66819.298463803498</c:v>
                </c:pt>
                <c:pt idx="1583">
                  <c:v>63268.088326262514</c:v>
                </c:pt>
                <c:pt idx="1584">
                  <c:v>60608.07884744164</c:v>
                </c:pt>
                <c:pt idx="1585">
                  <c:v>58530.442581562253</c:v>
                </c:pt>
                <c:pt idx="1586">
                  <c:v>56053.666937208705</c:v>
                </c:pt>
                <c:pt idx="1587">
                  <c:v>53672.016915457476</c:v>
                </c:pt>
                <c:pt idx="1588">
                  <c:v>51784.889498031269</c:v>
                </c:pt>
                <c:pt idx="1589">
                  <c:v>50096.610376068231</c:v>
                </c:pt>
                <c:pt idx="1590">
                  <c:v>46915.718732270521</c:v>
                </c:pt>
                <c:pt idx="1591">
                  <c:v>45374.278717528985</c:v>
                </c:pt>
                <c:pt idx="1592">
                  <c:v>44151.439687127888</c:v>
                </c:pt>
                <c:pt idx="1593">
                  <c:v>42595.639329117694</c:v>
                </c:pt>
                <c:pt idx="1594">
                  <c:v>40138.856775255197</c:v>
                </c:pt>
                <c:pt idx="1595">
                  <c:v>39692.984887411236</c:v>
                </c:pt>
                <c:pt idx="1596">
                  <c:v>39107.886375359005</c:v>
                </c:pt>
                <c:pt idx="1597">
                  <c:v>37074.929525113279</c:v>
                </c:pt>
                <c:pt idx="1598">
                  <c:v>35836.756677862752</c:v>
                </c:pt>
                <c:pt idx="1599">
                  <c:v>34983.404408213493</c:v>
                </c:pt>
                <c:pt idx="1600">
                  <c:v>35157.473017683813</c:v>
                </c:pt>
                <c:pt idx="1601">
                  <c:v>44467.023813876149</c:v>
                </c:pt>
                <c:pt idx="1602">
                  <c:v>50763.796291853832</c:v>
                </c:pt>
                <c:pt idx="1603">
                  <c:v>54649.928925918313</c:v>
                </c:pt>
                <c:pt idx="1604">
                  <c:v>55370.853281841773</c:v>
                </c:pt>
                <c:pt idx="1605">
                  <c:v>56271.947931371964</c:v>
                </c:pt>
                <c:pt idx="1606">
                  <c:v>56928.153876614531</c:v>
                </c:pt>
                <c:pt idx="1607">
                  <c:v>49654.18601620238</c:v>
                </c:pt>
                <c:pt idx="1608">
                  <c:v>51302.192509644636</c:v>
                </c:pt>
                <c:pt idx="1609">
                  <c:v>45653.632446585179</c:v>
                </c:pt>
                <c:pt idx="1610">
                  <c:v>40776.800118626314</c:v>
                </c:pt>
                <c:pt idx="1611">
                  <c:v>34114.920604286977</c:v>
                </c:pt>
                <c:pt idx="1612">
                  <c:v>40257.497610195824</c:v>
                </c:pt>
                <c:pt idx="1613">
                  <c:v>44162.725155194712</c:v>
                </c:pt>
                <c:pt idx="1614">
                  <c:v>40857.327598743679</c:v>
                </c:pt>
                <c:pt idx="1615">
                  <c:v>49760.186845250217</c:v>
                </c:pt>
                <c:pt idx="1616">
                  <c:v>46200.54362560367</c:v>
                </c:pt>
                <c:pt idx="1617">
                  <c:v>36755.227384573154</c:v>
                </c:pt>
                <c:pt idx="1618">
                  <c:v>40771.861121684524</c:v>
                </c:pt>
                <c:pt idx="1619">
                  <c:v>46533.53466127508</c:v>
                </c:pt>
                <c:pt idx="1620">
                  <c:v>45320.936348279633</c:v>
                </c:pt>
                <c:pt idx="1621">
                  <c:v>43862.245741169347</c:v>
                </c:pt>
                <c:pt idx="1622">
                  <c:v>39530.958518341045</c:v>
                </c:pt>
                <c:pt idx="1623">
                  <c:v>46569.954215022073</c:v>
                </c:pt>
                <c:pt idx="1624">
                  <c:v>40653.676221097572</c:v>
                </c:pt>
                <c:pt idx="1625">
                  <c:v>50846.585629321431</c:v>
                </c:pt>
                <c:pt idx="1626">
                  <c:v>55578.354000721913</c:v>
                </c:pt>
                <c:pt idx="1627">
                  <c:v>47949.988240812083</c:v>
                </c:pt>
                <c:pt idx="1628">
                  <c:v>47924.412351755076</c:v>
                </c:pt>
                <c:pt idx="1629">
                  <c:v>43344.105298099064</c:v>
                </c:pt>
                <c:pt idx="1630">
                  <c:v>38163.344131902122</c:v>
                </c:pt>
                <c:pt idx="1631">
                  <c:v>38234.686832996951</c:v>
                </c:pt>
                <c:pt idx="1632">
                  <c:v>45726.599143826461</c:v>
                </c:pt>
                <c:pt idx="1633">
                  <c:v>41296.010687934358</c:v>
                </c:pt>
                <c:pt idx="1634">
                  <c:v>48427.446127335163</c:v>
                </c:pt>
                <c:pt idx="1635">
                  <c:v>45031.709062807844</c:v>
                </c:pt>
                <c:pt idx="1636">
                  <c:v>52187.372071398102</c:v>
                </c:pt>
                <c:pt idx="1637">
                  <c:v>49845.287063884753</c:v>
                </c:pt>
                <c:pt idx="1638">
                  <c:v>48447.627177751987</c:v>
                </c:pt>
                <c:pt idx="1639">
                  <c:v>51075.782718205781</c:v>
                </c:pt>
                <c:pt idx="1640">
                  <c:v>46605.254735795046</c:v>
                </c:pt>
                <c:pt idx="1641">
                  <c:v>45236.779642349647</c:v>
                </c:pt>
                <c:pt idx="1642">
                  <c:v>49394.472680494364</c:v>
                </c:pt>
                <c:pt idx="1643">
                  <c:v>57435.777608896678</c:v>
                </c:pt>
                <c:pt idx="1644">
                  <c:v>51915.059150018031</c:v>
                </c:pt>
                <c:pt idx="1645">
                  <c:v>38309.137562387194</c:v>
                </c:pt>
                <c:pt idx="1646">
                  <c:v>44780.91934659642</c:v>
                </c:pt>
                <c:pt idx="1647">
                  <c:v>43019.235124466002</c:v>
                </c:pt>
                <c:pt idx="1648">
                  <c:v>39730.365930595974</c:v>
                </c:pt>
                <c:pt idx="1649">
                  <c:v>46249.458028764988</c:v>
                </c:pt>
                <c:pt idx="1650">
                  <c:v>50748.683490905285</c:v>
                </c:pt>
                <c:pt idx="1651">
                  <c:v>54919.62775607995</c:v>
                </c:pt>
                <c:pt idx="1652">
                  <c:v>38287.021544506919</c:v>
                </c:pt>
                <c:pt idx="1653">
                  <c:v>44300.860206343204</c:v>
                </c:pt>
                <c:pt idx="1654">
                  <c:v>46242.391802344093</c:v>
                </c:pt>
                <c:pt idx="1655">
                  <c:v>47520.791489160954</c:v>
                </c:pt>
                <c:pt idx="1656">
                  <c:v>48881.424727710764</c:v>
                </c:pt>
                <c:pt idx="1657">
                  <c:v>42508.052748440794</c:v>
                </c:pt>
                <c:pt idx="1658">
                  <c:v>41591.303389351349</c:v>
                </c:pt>
                <c:pt idx="1659">
                  <c:v>53437.329406794684</c:v>
                </c:pt>
                <c:pt idx="1660">
                  <c:v>51891.319614462802</c:v>
                </c:pt>
                <c:pt idx="1661">
                  <c:v>44057.054132496996</c:v>
                </c:pt>
                <c:pt idx="1662">
                  <c:v>44683.262889421545</c:v>
                </c:pt>
                <c:pt idx="1663">
                  <c:v>47694.004610955002</c:v>
                </c:pt>
                <c:pt idx="1664">
                  <c:v>48264.452271270988</c:v>
                </c:pt>
                <c:pt idx="1665">
                  <c:v>43358.785131501929</c:v>
                </c:pt>
                <c:pt idx="1666">
                  <c:v>46776.439884660271</c:v>
                </c:pt>
                <c:pt idx="1667">
                  <c:v>43820.723762270434</c:v>
                </c:pt>
                <c:pt idx="1668">
                  <c:v>42219.165625659327</c:v>
                </c:pt>
                <c:pt idx="1669">
                  <c:v>34479.215278869291</c:v>
                </c:pt>
                <c:pt idx="1670">
                  <c:v>48514.59407552136</c:v>
                </c:pt>
                <c:pt idx="1671">
                  <c:v>50980.57962598811</c:v>
                </c:pt>
                <c:pt idx="1672">
                  <c:v>64813.361306118059</c:v>
                </c:pt>
                <c:pt idx="1673">
                  <c:v>67870.620348138764</c:v>
                </c:pt>
                <c:pt idx="1674">
                  <c:v>68485.24727731524</c:v>
                </c:pt>
                <c:pt idx="1675">
                  <c:v>72586.8084985975</c:v>
                </c:pt>
                <c:pt idx="1676">
                  <c:v>72320.478852082233</c:v>
                </c:pt>
                <c:pt idx="1677">
                  <c:v>69585.832096993283</c:v>
                </c:pt>
                <c:pt idx="1678">
                  <c:v>67066.607481432991</c:v>
                </c:pt>
                <c:pt idx="1679">
                  <c:v>65198.517799810368</c:v>
                </c:pt>
                <c:pt idx="1680">
                  <c:v>62264.082660329033</c:v>
                </c:pt>
                <c:pt idx="1681">
                  <c:v>59365.527528859224</c:v>
                </c:pt>
                <c:pt idx="1682">
                  <c:v>57509.569435456258</c:v>
                </c:pt>
                <c:pt idx="1683">
                  <c:v>54458.934996076896</c:v>
                </c:pt>
                <c:pt idx="1684">
                  <c:v>52770.107655072527</c:v>
                </c:pt>
                <c:pt idx="1685">
                  <c:v>50672.753737159917</c:v>
                </c:pt>
                <c:pt idx="1686">
                  <c:v>47971.450612542038</c:v>
                </c:pt>
                <c:pt idx="1687">
                  <c:v>46426.54581377835</c:v>
                </c:pt>
                <c:pt idx="1688">
                  <c:v>44411.513514653343</c:v>
                </c:pt>
                <c:pt idx="1689">
                  <c:v>44111.8847304597</c:v>
                </c:pt>
                <c:pt idx="1690">
                  <c:v>41568.120725057757</c:v>
                </c:pt>
                <c:pt idx="1691">
                  <c:v>40910.725469213066</c:v>
                </c:pt>
                <c:pt idx="1692">
                  <c:v>38470.746038789272</c:v>
                </c:pt>
                <c:pt idx="1693">
                  <c:v>37369.225095468595</c:v>
                </c:pt>
                <c:pt idx="1694">
                  <c:v>36338.625923591855</c:v>
                </c:pt>
                <c:pt idx="1695">
                  <c:v>34696.917054040045</c:v>
                </c:pt>
                <c:pt idx="1696">
                  <c:v>35340.457913571314</c:v>
                </c:pt>
                <c:pt idx="1697">
                  <c:v>33792.630170293443</c:v>
                </c:pt>
                <c:pt idx="1698">
                  <c:v>32523.374767185647</c:v>
                </c:pt>
                <c:pt idx="1699">
                  <c:v>32459.463761802643</c:v>
                </c:pt>
                <c:pt idx="1700">
                  <c:v>30910.855057768731</c:v>
                </c:pt>
                <c:pt idx="1701">
                  <c:v>30827.145739220847</c:v>
                </c:pt>
                <c:pt idx="1702">
                  <c:v>30034.106150447835</c:v>
                </c:pt>
                <c:pt idx="1703">
                  <c:v>28556.428256393152</c:v>
                </c:pt>
                <c:pt idx="1704">
                  <c:v>41858.233646899651</c:v>
                </c:pt>
                <c:pt idx="1705">
                  <c:v>53300.954249605165</c:v>
                </c:pt>
                <c:pt idx="1706">
                  <c:v>53490.121895409866</c:v>
                </c:pt>
                <c:pt idx="1707">
                  <c:v>56924.034721616888</c:v>
                </c:pt>
                <c:pt idx="1708">
                  <c:v>59253.007652368782</c:v>
                </c:pt>
                <c:pt idx="1709">
                  <c:v>39994.967882678975</c:v>
                </c:pt>
                <c:pt idx="1710">
                  <c:v>38840.631682895459</c:v>
                </c:pt>
                <c:pt idx="1711">
                  <c:v>45198.950912431355</c:v>
                </c:pt>
                <c:pt idx="1712">
                  <c:v>34419.433372176281</c:v>
                </c:pt>
                <c:pt idx="1713">
                  <c:v>37565.448475105753</c:v>
                </c:pt>
                <c:pt idx="1714">
                  <c:v>38975.780426021338</c:v>
                </c:pt>
                <c:pt idx="1715">
                  <c:v>30728.05772375848</c:v>
                </c:pt>
                <c:pt idx="1716">
                  <c:v>40115.928416043964</c:v>
                </c:pt>
                <c:pt idx="1717">
                  <c:v>46045.815107230548</c:v>
                </c:pt>
                <c:pt idx="1718">
                  <c:v>49251.658170583563</c:v>
                </c:pt>
                <c:pt idx="1719">
                  <c:v>40797.721590484929</c:v>
                </c:pt>
                <c:pt idx="1720">
                  <c:v>36383.591701377278</c:v>
                </c:pt>
                <c:pt idx="1721">
                  <c:v>45637.868533550187</c:v>
                </c:pt>
                <c:pt idx="1722">
                  <c:v>29649.362959740545</c:v>
                </c:pt>
                <c:pt idx="1723">
                  <c:v>33394.278413358727</c:v>
                </c:pt>
                <c:pt idx="1724">
                  <c:v>49141.047679085073</c:v>
                </c:pt>
                <c:pt idx="1725">
                  <c:v>42438.671270538965</c:v>
                </c:pt>
                <c:pt idx="1726">
                  <c:v>39272.128693553328</c:v>
                </c:pt>
                <c:pt idx="1727">
                  <c:v>53595.958215434926</c:v>
                </c:pt>
                <c:pt idx="1728">
                  <c:v>41974.619378677242</c:v>
                </c:pt>
                <c:pt idx="1729">
                  <c:v>38896.885704293185</c:v>
                </c:pt>
                <c:pt idx="1730">
                  <c:v>44860.696757970181</c:v>
                </c:pt>
                <c:pt idx="1731">
                  <c:v>38511.660350466889</c:v>
                </c:pt>
                <c:pt idx="1732">
                  <c:v>47712.2366042137</c:v>
                </c:pt>
                <c:pt idx="1733">
                  <c:v>45855.013407817918</c:v>
                </c:pt>
                <c:pt idx="1734">
                  <c:v>52533.128939638278</c:v>
                </c:pt>
                <c:pt idx="1735">
                  <c:v>37799.531294742883</c:v>
                </c:pt>
                <c:pt idx="1736">
                  <c:v>44388.802396942556</c:v>
                </c:pt>
                <c:pt idx="1737">
                  <c:v>41983.754347916503</c:v>
                </c:pt>
                <c:pt idx="1738">
                  <c:v>47050.632775037971</c:v>
                </c:pt>
                <c:pt idx="1739">
                  <c:v>40452.547011872513</c:v>
                </c:pt>
                <c:pt idx="1740">
                  <c:v>44410.968544222378</c:v>
                </c:pt>
                <c:pt idx="1741">
                  <c:v>48083.363017305972</c:v>
                </c:pt>
                <c:pt idx="1742">
                  <c:v>44055.692391442397</c:v>
                </c:pt>
                <c:pt idx="1743">
                  <c:v>38458.973132083091</c:v>
                </c:pt>
                <c:pt idx="1744">
                  <c:v>41603.830765120249</c:v>
                </c:pt>
                <c:pt idx="1745">
                  <c:v>49075.19661305302</c:v>
                </c:pt>
                <c:pt idx="1746">
                  <c:v>49654.225001841689</c:v>
                </c:pt>
                <c:pt idx="1747">
                  <c:v>42474.093920649648</c:v>
                </c:pt>
                <c:pt idx="1748">
                  <c:v>50501.397671120023</c:v>
                </c:pt>
                <c:pt idx="1749">
                  <c:v>44137.392935541269</c:v>
                </c:pt>
                <c:pt idx="1750">
                  <c:v>38648.344451735262</c:v>
                </c:pt>
                <c:pt idx="1751">
                  <c:v>50382.520326666738</c:v>
                </c:pt>
                <c:pt idx="1752">
                  <c:v>43380.37509156076</c:v>
                </c:pt>
                <c:pt idx="1753">
                  <c:v>39361.221763551446</c:v>
                </c:pt>
                <c:pt idx="1754">
                  <c:v>44977.109569981505</c:v>
                </c:pt>
                <c:pt idx="1755">
                  <c:v>43894.456052356196</c:v>
                </c:pt>
                <c:pt idx="1756">
                  <c:v>45922.164712867001</c:v>
                </c:pt>
                <c:pt idx="1757">
                  <c:v>44962.263320019323</c:v>
                </c:pt>
                <c:pt idx="1758">
                  <c:v>39779.809395590637</c:v>
                </c:pt>
                <c:pt idx="1759">
                  <c:v>43498.91516106722</c:v>
                </c:pt>
                <c:pt idx="1760">
                  <c:v>45063.313287032666</c:v>
                </c:pt>
                <c:pt idx="1761">
                  <c:v>38334.146826537974</c:v>
                </c:pt>
                <c:pt idx="1762">
                  <c:v>29713.15011016358</c:v>
                </c:pt>
                <c:pt idx="1763">
                  <c:v>46900.024661084681</c:v>
                </c:pt>
                <c:pt idx="1764">
                  <c:v>32324.841794596236</c:v>
                </c:pt>
                <c:pt idx="1765">
                  <c:v>43200.701481647273</c:v>
                </c:pt>
                <c:pt idx="1766">
                  <c:v>46910.798669946074</c:v>
                </c:pt>
                <c:pt idx="1767">
                  <c:v>57839.886069639528</c:v>
                </c:pt>
                <c:pt idx="1768">
                  <c:v>60845.838187652356</c:v>
                </c:pt>
                <c:pt idx="1769">
                  <c:v>54306.446171011252</c:v>
                </c:pt>
                <c:pt idx="1770">
                  <c:v>50220.858198199589</c:v>
                </c:pt>
                <c:pt idx="1771">
                  <c:v>56423.508456971074</c:v>
                </c:pt>
                <c:pt idx="1772">
                  <c:v>66612.460407059974</c:v>
                </c:pt>
                <c:pt idx="1773">
                  <c:v>68007.701779391558</c:v>
                </c:pt>
                <c:pt idx="1774">
                  <c:v>71295.991094655401</c:v>
                </c:pt>
                <c:pt idx="1775">
                  <c:v>70974.480030826642</c:v>
                </c:pt>
                <c:pt idx="1776">
                  <c:v>69318.707331593585</c:v>
                </c:pt>
                <c:pt idx="1777">
                  <c:v>68743.432828341436</c:v>
                </c:pt>
                <c:pt idx="1778">
                  <c:v>67077.65883716743</c:v>
                </c:pt>
                <c:pt idx="1779">
                  <c:v>63642.181741815839</c:v>
                </c:pt>
                <c:pt idx="1780">
                  <c:v>60560.360106819317</c:v>
                </c:pt>
                <c:pt idx="1781">
                  <c:v>57890.55799816412</c:v>
                </c:pt>
                <c:pt idx="1782">
                  <c:v>56685.348697717862</c:v>
                </c:pt>
                <c:pt idx="1783">
                  <c:v>53618.429694454811</c:v>
                </c:pt>
                <c:pt idx="1784">
                  <c:v>52096.098396216366</c:v>
                </c:pt>
                <c:pt idx="1785">
                  <c:v>49007.671594751737</c:v>
                </c:pt>
                <c:pt idx="1786">
                  <c:v>47168.708832339165</c:v>
                </c:pt>
                <c:pt idx="1787">
                  <c:v>45481.076016990904</c:v>
                </c:pt>
                <c:pt idx="1788">
                  <c:v>47913.480515343297</c:v>
                </c:pt>
                <c:pt idx="1789">
                  <c:v>55633.515992127817</c:v>
                </c:pt>
                <c:pt idx="1790">
                  <c:v>56698.609549441637</c:v>
                </c:pt>
                <c:pt idx="1791">
                  <c:v>58023.803623852989</c:v>
                </c:pt>
                <c:pt idx="1792">
                  <c:v>57149.188717699297</c:v>
                </c:pt>
                <c:pt idx="1793">
                  <c:v>53874.99513932001</c:v>
                </c:pt>
                <c:pt idx="1794">
                  <c:v>60099.912286500061</c:v>
                </c:pt>
                <c:pt idx="1795">
                  <c:v>51407.688098498715</c:v>
                </c:pt>
                <c:pt idx="1796">
                  <c:v>50669.65960650699</c:v>
                </c:pt>
                <c:pt idx="1797">
                  <c:v>50998.770863230646</c:v>
                </c:pt>
                <c:pt idx="1798">
                  <c:v>52523.865113498774</c:v>
                </c:pt>
                <c:pt idx="1799">
                  <c:v>51056.016926879034</c:v>
                </c:pt>
                <c:pt idx="1800">
                  <c:v>51500.415126996726</c:v>
                </c:pt>
                <c:pt idx="1801">
                  <c:v>50217.950379589878</c:v>
                </c:pt>
                <c:pt idx="1802">
                  <c:v>47838.473119731578</c:v>
                </c:pt>
                <c:pt idx="1803">
                  <c:v>49814.292103429085</c:v>
                </c:pt>
                <c:pt idx="1804">
                  <c:v>42632.318968256266</c:v>
                </c:pt>
                <c:pt idx="1805">
                  <c:v>49012.391663030001</c:v>
                </c:pt>
                <c:pt idx="1806">
                  <c:v>42852.422105893289</c:v>
                </c:pt>
                <c:pt idx="1807">
                  <c:v>41843.842146377268</c:v>
                </c:pt>
                <c:pt idx="1808">
                  <c:v>36909.991056555482</c:v>
                </c:pt>
                <c:pt idx="1809">
                  <c:v>42001.648636721278</c:v>
                </c:pt>
                <c:pt idx="1810">
                  <c:v>37499.143129074851</c:v>
                </c:pt>
                <c:pt idx="1811">
                  <c:v>25744.024276844473</c:v>
                </c:pt>
                <c:pt idx="1812">
                  <c:v>40225.304783714833</c:v>
                </c:pt>
                <c:pt idx="1813">
                  <c:v>38720.114850592137</c:v>
                </c:pt>
                <c:pt idx="1814">
                  <c:v>39246.985228997284</c:v>
                </c:pt>
                <c:pt idx="1815">
                  <c:v>44155.259818697086</c:v>
                </c:pt>
                <c:pt idx="1816">
                  <c:v>48262.6113534748</c:v>
                </c:pt>
                <c:pt idx="1817">
                  <c:v>42927.284279608939</c:v>
                </c:pt>
                <c:pt idx="1818">
                  <c:v>37856.362476064605</c:v>
                </c:pt>
                <c:pt idx="1819">
                  <c:v>44612.379490693653</c:v>
                </c:pt>
                <c:pt idx="1820">
                  <c:v>27985.148620201828</c:v>
                </c:pt>
                <c:pt idx="1821">
                  <c:v>33149.387707318871</c:v>
                </c:pt>
                <c:pt idx="1822">
                  <c:v>39511.39532856398</c:v>
                </c:pt>
                <c:pt idx="1823">
                  <c:v>30440.886929030043</c:v>
                </c:pt>
                <c:pt idx="1824">
                  <c:v>41776.796843209828</c:v>
                </c:pt>
                <c:pt idx="1825">
                  <c:v>34310.818619412014</c:v>
                </c:pt>
                <c:pt idx="1826">
                  <c:v>41503.584982248525</c:v>
                </c:pt>
                <c:pt idx="1827">
                  <c:v>41860.153921055724</c:v>
                </c:pt>
                <c:pt idx="1828">
                  <c:v>40643.341637865102</c:v>
                </c:pt>
                <c:pt idx="1829">
                  <c:v>44585.1056685406</c:v>
                </c:pt>
                <c:pt idx="1830">
                  <c:v>40235.785341311253</c:v>
                </c:pt>
                <c:pt idx="1831">
                  <c:v>39284.306668654674</c:v>
                </c:pt>
                <c:pt idx="1832">
                  <c:v>33302.689879914979</c:v>
                </c:pt>
                <c:pt idx="1833">
                  <c:v>39165.379345467169</c:v>
                </c:pt>
                <c:pt idx="1834">
                  <c:v>39547.513792367841</c:v>
                </c:pt>
                <c:pt idx="1835">
                  <c:v>36961.027613423299</c:v>
                </c:pt>
                <c:pt idx="1836">
                  <c:v>41992.265883051739</c:v>
                </c:pt>
                <c:pt idx="1837">
                  <c:v>41626.558061574746</c:v>
                </c:pt>
                <c:pt idx="1838">
                  <c:v>38418.919807140766</c:v>
                </c:pt>
                <c:pt idx="1839">
                  <c:v>26990.385976675279</c:v>
                </c:pt>
                <c:pt idx="1840">
                  <c:v>36565.523933994882</c:v>
                </c:pt>
                <c:pt idx="1841">
                  <c:v>30689.085244166687</c:v>
                </c:pt>
                <c:pt idx="1842">
                  <c:v>28625.485758597766</c:v>
                </c:pt>
                <c:pt idx="1843">
                  <c:v>39692.531208896573</c:v>
                </c:pt>
                <c:pt idx="1844">
                  <c:v>45087.446709405718</c:v>
                </c:pt>
                <c:pt idx="1845">
                  <c:v>47070.943585121007</c:v>
                </c:pt>
                <c:pt idx="1846">
                  <c:v>40909.160836065028</c:v>
                </c:pt>
                <c:pt idx="1847">
                  <c:v>37203.635944176109</c:v>
                </c:pt>
                <c:pt idx="1848">
                  <c:v>40730.884114256383</c:v>
                </c:pt>
                <c:pt idx="1849">
                  <c:v>37039.933540917649</c:v>
                </c:pt>
                <c:pt idx="1850">
                  <c:v>44014.993411004238</c:v>
                </c:pt>
                <c:pt idx="1851">
                  <c:v>25426.408665330076</c:v>
                </c:pt>
                <c:pt idx="1852">
                  <c:v>38371.12408015351</c:v>
                </c:pt>
                <c:pt idx="1853">
                  <c:v>37664.748341427723</c:v>
                </c:pt>
                <c:pt idx="1854">
                  <c:v>37116.551789611287</c:v>
                </c:pt>
                <c:pt idx="1855">
                  <c:v>31796.221892980073</c:v>
                </c:pt>
                <c:pt idx="1856">
                  <c:v>36233.428354806485</c:v>
                </c:pt>
                <c:pt idx="1857">
                  <c:v>41217.807805896344</c:v>
                </c:pt>
                <c:pt idx="1858">
                  <c:v>53415.716261076879</c:v>
                </c:pt>
                <c:pt idx="1859">
                  <c:v>37000.098117183727</c:v>
                </c:pt>
                <c:pt idx="1860">
                  <c:v>39591.998717732742</c:v>
                </c:pt>
                <c:pt idx="1861">
                  <c:v>38439.95088128333</c:v>
                </c:pt>
                <c:pt idx="1862">
                  <c:v>56768.589246838914</c:v>
                </c:pt>
                <c:pt idx="1863">
                  <c:v>54179.055415134804</c:v>
                </c:pt>
                <c:pt idx="1864">
                  <c:v>63003.867709112572</c:v>
                </c:pt>
                <c:pt idx="1865">
                  <c:v>63252.005429785713</c:v>
                </c:pt>
                <c:pt idx="1866">
                  <c:v>62992.15420055385</c:v>
                </c:pt>
                <c:pt idx="1867">
                  <c:v>70727.825582133693</c:v>
                </c:pt>
                <c:pt idx="1868">
                  <c:v>72120.509921894787</c:v>
                </c:pt>
                <c:pt idx="1869">
                  <c:v>70544.060296465876</c:v>
                </c:pt>
                <c:pt idx="1870">
                  <c:v>69177.898005459589</c:v>
                </c:pt>
                <c:pt idx="1871">
                  <c:v>65472.025099766695</c:v>
                </c:pt>
                <c:pt idx="1872">
                  <c:v>63879.379881791894</c:v>
                </c:pt>
                <c:pt idx="1873">
                  <c:v>62074.383344688729</c:v>
                </c:pt>
                <c:pt idx="1874">
                  <c:v>59001.697354440133</c:v>
                </c:pt>
                <c:pt idx="1875">
                  <c:v>55725.220160428813</c:v>
                </c:pt>
                <c:pt idx="1876">
                  <c:v>54121.198888791158</c:v>
                </c:pt>
                <c:pt idx="1877">
                  <c:v>52251.77046344307</c:v>
                </c:pt>
                <c:pt idx="1878">
                  <c:v>50849.862297416417</c:v>
                </c:pt>
                <c:pt idx="1879">
                  <c:v>47428.878941694464</c:v>
                </c:pt>
                <c:pt idx="1880">
                  <c:v>46106.848418353344</c:v>
                </c:pt>
                <c:pt idx="1881">
                  <c:v>45551.283024940254</c:v>
                </c:pt>
                <c:pt idx="1882">
                  <c:v>43038.687229643256</c:v>
                </c:pt>
                <c:pt idx="1883">
                  <c:v>41228.018523763028</c:v>
                </c:pt>
                <c:pt idx="1884">
                  <c:v>40207.295606879743</c:v>
                </c:pt>
                <c:pt idx="1885">
                  <c:v>39294.43707438586</c:v>
                </c:pt>
                <c:pt idx="1886">
                  <c:v>38045.391206224027</c:v>
                </c:pt>
                <c:pt idx="1887">
                  <c:v>35832.033255553295</c:v>
                </c:pt>
                <c:pt idx="1888">
                  <c:v>34784.934796501206</c:v>
                </c:pt>
                <c:pt idx="1889">
                  <c:v>34077.191916631127</c:v>
                </c:pt>
                <c:pt idx="1890">
                  <c:v>32927.886245957008</c:v>
                </c:pt>
                <c:pt idx="1891">
                  <c:v>32352.611574322855</c:v>
                </c:pt>
                <c:pt idx="1892">
                  <c:v>31808.933797264435</c:v>
                </c:pt>
                <c:pt idx="1893">
                  <c:v>29878.015936125994</c:v>
                </c:pt>
                <c:pt idx="1894">
                  <c:v>29589.135040912828</c:v>
                </c:pt>
                <c:pt idx="1895">
                  <c:v>40453.043993686522</c:v>
                </c:pt>
                <c:pt idx="1896">
                  <c:v>58799.099717832833</c:v>
                </c:pt>
                <c:pt idx="1897">
                  <c:v>61443.730750403505</c:v>
                </c:pt>
                <c:pt idx="1898">
                  <c:v>56887.815464706451</c:v>
                </c:pt>
                <c:pt idx="1899">
                  <c:v>51016.458495929401</c:v>
                </c:pt>
                <c:pt idx="1900">
                  <c:v>51199.032300627492</c:v>
                </c:pt>
                <c:pt idx="1901">
                  <c:v>50419.830196270646</c:v>
                </c:pt>
                <c:pt idx="1902">
                  <c:v>43782.595554954496</c:v>
                </c:pt>
                <c:pt idx="1903">
                  <c:v>41427.105968125332</c:v>
                </c:pt>
                <c:pt idx="1904">
                  <c:v>43895.941067002772</c:v>
                </c:pt>
                <c:pt idx="1905">
                  <c:v>40348.52580296126</c:v>
                </c:pt>
                <c:pt idx="1906">
                  <c:v>38643.214723688347</c:v>
                </c:pt>
                <c:pt idx="1907">
                  <c:v>42366.463884576413</c:v>
                </c:pt>
                <c:pt idx="1908">
                  <c:v>37816.658032200663</c:v>
                </c:pt>
                <c:pt idx="1909">
                  <c:v>35192.01554701187</c:v>
                </c:pt>
                <c:pt idx="1910">
                  <c:v>37152.437996161483</c:v>
                </c:pt>
                <c:pt idx="1911">
                  <c:v>39504.478474011288</c:v>
                </c:pt>
                <c:pt idx="1912">
                  <c:v>38957.10158166154</c:v>
                </c:pt>
                <c:pt idx="1913">
                  <c:v>41221.99664717057</c:v>
                </c:pt>
                <c:pt idx="1914">
                  <c:v>35411.516587120212</c:v>
                </c:pt>
                <c:pt idx="1915">
                  <c:v>37173.619369958877</c:v>
                </c:pt>
                <c:pt idx="1916">
                  <c:v>32679.835211707465</c:v>
                </c:pt>
                <c:pt idx="1917">
                  <c:v>34822.696293766465</c:v>
                </c:pt>
                <c:pt idx="1918">
                  <c:v>35037.496910925991</c:v>
                </c:pt>
                <c:pt idx="1919">
                  <c:v>35590.75762971623</c:v>
                </c:pt>
                <c:pt idx="1920">
                  <c:v>37084.965589719941</c:v>
                </c:pt>
                <c:pt idx="1921">
                  <c:v>36371.067306663637</c:v>
                </c:pt>
                <c:pt idx="1922">
                  <c:v>34909.914090483755</c:v>
                </c:pt>
                <c:pt idx="1923">
                  <c:v>34046.285270874498</c:v>
                </c:pt>
                <c:pt idx="1924">
                  <c:v>34086.713504270287</c:v>
                </c:pt>
                <c:pt idx="1925">
                  <c:v>38720.924976233946</c:v>
                </c:pt>
                <c:pt idx="1926">
                  <c:v>36779.095686289249</c:v>
                </c:pt>
                <c:pt idx="1927">
                  <c:v>42977.312851904644</c:v>
                </c:pt>
                <c:pt idx="1928">
                  <c:v>35765.611449839169</c:v>
                </c:pt>
                <c:pt idx="1929">
                  <c:v>34681.813753706447</c:v>
                </c:pt>
                <c:pt idx="1930">
                  <c:v>35678.304685493415</c:v>
                </c:pt>
                <c:pt idx="1931">
                  <c:v>38910.704980238668</c:v>
                </c:pt>
                <c:pt idx="1932">
                  <c:v>41727.053554373946</c:v>
                </c:pt>
                <c:pt idx="1933">
                  <c:v>44815.918254332195</c:v>
                </c:pt>
                <c:pt idx="1934">
                  <c:v>31641.680681333761</c:v>
                </c:pt>
                <c:pt idx="1935">
                  <c:v>38680.51946153411</c:v>
                </c:pt>
                <c:pt idx="1936">
                  <c:v>38114.948652549312</c:v>
                </c:pt>
                <c:pt idx="1937">
                  <c:v>35908.395152432669</c:v>
                </c:pt>
                <c:pt idx="1938">
                  <c:v>32490.247168912894</c:v>
                </c:pt>
                <c:pt idx="1939">
                  <c:v>38951.55549082558</c:v>
                </c:pt>
                <c:pt idx="1940">
                  <c:v>28056.065555892601</c:v>
                </c:pt>
                <c:pt idx="1941">
                  <c:v>39421.08116944287</c:v>
                </c:pt>
                <c:pt idx="1942">
                  <c:v>39197.433229129929</c:v>
                </c:pt>
                <c:pt idx="1943">
                  <c:v>47505.049254752797</c:v>
                </c:pt>
                <c:pt idx="1944">
                  <c:v>36668.023265817872</c:v>
                </c:pt>
                <c:pt idx="1945">
                  <c:v>42558.895617687551</c:v>
                </c:pt>
                <c:pt idx="1946">
                  <c:v>30085.591111983565</c:v>
                </c:pt>
                <c:pt idx="1947">
                  <c:v>40051.357149046053</c:v>
                </c:pt>
                <c:pt idx="1948">
                  <c:v>31918.509669788284</c:v>
                </c:pt>
                <c:pt idx="1949">
                  <c:v>31756.098894357296</c:v>
                </c:pt>
                <c:pt idx="1950">
                  <c:v>42210.002269624005</c:v>
                </c:pt>
                <c:pt idx="1951">
                  <c:v>39812.671123766821</c:v>
                </c:pt>
                <c:pt idx="1952">
                  <c:v>39969.965084197051</c:v>
                </c:pt>
                <c:pt idx="1953">
                  <c:v>30220.595905367256</c:v>
                </c:pt>
                <c:pt idx="1954">
                  <c:v>37373.297172791878</c:v>
                </c:pt>
                <c:pt idx="1955">
                  <c:v>44774.460586166839</c:v>
                </c:pt>
                <c:pt idx="1956">
                  <c:v>45577.298407912167</c:v>
                </c:pt>
                <c:pt idx="1957">
                  <c:v>44682.942129804323</c:v>
                </c:pt>
                <c:pt idx="1958">
                  <c:v>48144.683159129112</c:v>
                </c:pt>
                <c:pt idx="1959">
                  <c:v>43834.717586830353</c:v>
                </c:pt>
                <c:pt idx="1960">
                  <c:v>53979.055096031101</c:v>
                </c:pt>
                <c:pt idx="1961">
                  <c:v>57288.492414159933</c:v>
                </c:pt>
                <c:pt idx="1962">
                  <c:v>49584.67395187376</c:v>
                </c:pt>
                <c:pt idx="1963">
                  <c:v>46508.23105398778</c:v>
                </c:pt>
                <c:pt idx="1964">
                  <c:v>44632.222105309054</c:v>
                </c:pt>
                <c:pt idx="1965">
                  <c:v>44227.532649262233</c:v>
                </c:pt>
                <c:pt idx="1966">
                  <c:v>38961.319005474579</c:v>
                </c:pt>
                <c:pt idx="1967">
                  <c:v>39403.026843879699</c:v>
                </c:pt>
                <c:pt idx="1968">
                  <c:v>41461.586697040868</c:v>
                </c:pt>
                <c:pt idx="1969">
                  <c:v>44302.869465666081</c:v>
                </c:pt>
                <c:pt idx="1970">
                  <c:v>41656.547631407302</c:v>
                </c:pt>
                <c:pt idx="1971">
                  <c:v>49160.949706681786</c:v>
                </c:pt>
                <c:pt idx="1972">
                  <c:v>52733.078100310537</c:v>
                </c:pt>
                <c:pt idx="1973">
                  <c:v>59680.277634864207</c:v>
                </c:pt>
                <c:pt idx="1974">
                  <c:v>63662.15720319988</c:v>
                </c:pt>
                <c:pt idx="1975">
                  <c:v>64532.048307520279</c:v>
                </c:pt>
                <c:pt idx="1976">
                  <c:v>67936.924344652245</c:v>
                </c:pt>
                <c:pt idx="1977">
                  <c:v>60729.591255295221</c:v>
                </c:pt>
                <c:pt idx="1978">
                  <c:v>66641.643255061659</c:v>
                </c:pt>
                <c:pt idx="1979">
                  <c:v>57453.424789318466</c:v>
                </c:pt>
                <c:pt idx="1980">
                  <c:v>57413.791560810823</c:v>
                </c:pt>
                <c:pt idx="1981">
                  <c:v>61234.841871430355</c:v>
                </c:pt>
                <c:pt idx="1982">
                  <c:v>57574.379853673287</c:v>
                </c:pt>
                <c:pt idx="1983">
                  <c:v>58798.162546203384</c:v>
                </c:pt>
                <c:pt idx="1984">
                  <c:v>48259.334154226715</c:v>
                </c:pt>
                <c:pt idx="1985">
                  <c:v>51945.150380818348</c:v>
                </c:pt>
                <c:pt idx="1986">
                  <c:v>46359.680757834227</c:v>
                </c:pt>
                <c:pt idx="1987">
                  <c:v>44042.871743141332</c:v>
                </c:pt>
                <c:pt idx="1988">
                  <c:v>44143.169868072699</c:v>
                </c:pt>
                <c:pt idx="1989">
                  <c:v>49211.435023635568</c:v>
                </c:pt>
                <c:pt idx="1990">
                  <c:v>40586.87995091507</c:v>
                </c:pt>
                <c:pt idx="1991">
                  <c:v>42753.414853375492</c:v>
                </c:pt>
                <c:pt idx="1992">
                  <c:v>47060.77800201287</c:v>
                </c:pt>
                <c:pt idx="1993">
                  <c:v>49649.280590817158</c:v>
                </c:pt>
                <c:pt idx="1994">
                  <c:v>53721.358656276476</c:v>
                </c:pt>
                <c:pt idx="1995">
                  <c:v>52311.767617076832</c:v>
                </c:pt>
                <c:pt idx="1996">
                  <c:v>46574.93160688995</c:v>
                </c:pt>
                <c:pt idx="1997">
                  <c:v>44269.608079612743</c:v>
                </c:pt>
                <c:pt idx="1998">
                  <c:v>52459.449183696765</c:v>
                </c:pt>
                <c:pt idx="1999">
                  <c:v>47914.086735811201</c:v>
                </c:pt>
                <c:pt idx="2000">
                  <c:v>40735.263504677285</c:v>
                </c:pt>
                <c:pt idx="2001">
                  <c:v>48002.451337154969</c:v>
                </c:pt>
                <c:pt idx="2002">
                  <c:v>49807.354541425884</c:v>
                </c:pt>
                <c:pt idx="2003">
                  <c:v>43904.64808709998</c:v>
                </c:pt>
                <c:pt idx="2004">
                  <c:v>46431.360103134444</c:v>
                </c:pt>
                <c:pt idx="2005">
                  <c:v>42750.093397924284</c:v>
                </c:pt>
                <c:pt idx="2006">
                  <c:v>47562.573974427993</c:v>
                </c:pt>
                <c:pt idx="2007">
                  <c:v>55549.090021008858</c:v>
                </c:pt>
                <c:pt idx="2008">
                  <c:v>41992.527505223268</c:v>
                </c:pt>
                <c:pt idx="2009">
                  <c:v>44117.463101574853</c:v>
                </c:pt>
                <c:pt idx="2010">
                  <c:v>44380.131745315892</c:v>
                </c:pt>
                <c:pt idx="2011">
                  <c:v>54827.104647351218</c:v>
                </c:pt>
                <c:pt idx="2012">
                  <c:v>41900.783060255919</c:v>
                </c:pt>
                <c:pt idx="2013">
                  <c:v>47522.823155260834</c:v>
                </c:pt>
                <c:pt idx="2014">
                  <c:v>50573.803993135705</c:v>
                </c:pt>
                <c:pt idx="2015">
                  <c:v>47527.794279483503</c:v>
                </c:pt>
                <c:pt idx="2016">
                  <c:v>40825.186642555265</c:v>
                </c:pt>
                <c:pt idx="2017">
                  <c:v>52695.346723690214</c:v>
                </c:pt>
                <c:pt idx="2018">
                  <c:v>42176.992918018499</c:v>
                </c:pt>
                <c:pt idx="2019">
                  <c:v>46069.846325361512</c:v>
                </c:pt>
                <c:pt idx="2020">
                  <c:v>40541.871968599356</c:v>
                </c:pt>
                <c:pt idx="2021">
                  <c:v>50247.358867309238</c:v>
                </c:pt>
                <c:pt idx="2022">
                  <c:v>38874.747516166099</c:v>
                </c:pt>
                <c:pt idx="2023">
                  <c:v>32835.391699887412</c:v>
                </c:pt>
                <c:pt idx="2024">
                  <c:v>45069.806832310496</c:v>
                </c:pt>
                <c:pt idx="2025">
                  <c:v>60183.710800397406</c:v>
                </c:pt>
                <c:pt idx="2026">
                  <c:v>48637.419929125012</c:v>
                </c:pt>
                <c:pt idx="2027">
                  <c:v>40241.152981376501</c:v>
                </c:pt>
                <c:pt idx="2028">
                  <c:v>56427.928734467874</c:v>
                </c:pt>
                <c:pt idx="2029">
                  <c:v>41373.521941119921</c:v>
                </c:pt>
                <c:pt idx="2030">
                  <c:v>44242.323156009334</c:v>
                </c:pt>
                <c:pt idx="2031">
                  <c:v>47973.615622449724</c:v>
                </c:pt>
                <c:pt idx="2032">
                  <c:v>39873.192512756556</c:v>
                </c:pt>
                <c:pt idx="2033">
                  <c:v>48030.621009253657</c:v>
                </c:pt>
                <c:pt idx="2034">
                  <c:v>48215.008152171773</c:v>
                </c:pt>
                <c:pt idx="2035">
                  <c:v>53749.64063556568</c:v>
                </c:pt>
                <c:pt idx="2036">
                  <c:v>48047.452914504611</c:v>
                </c:pt>
                <c:pt idx="2037">
                  <c:v>46097.962630231319</c:v>
                </c:pt>
                <c:pt idx="2038">
                  <c:v>45427.649382511991</c:v>
                </c:pt>
                <c:pt idx="2039">
                  <c:v>45411.498578421211</c:v>
                </c:pt>
                <c:pt idx="2040">
                  <c:v>46755.903995547065</c:v>
                </c:pt>
                <c:pt idx="2041">
                  <c:v>51336.929479539998</c:v>
                </c:pt>
                <c:pt idx="2042">
                  <c:v>50347.407078512173</c:v>
                </c:pt>
                <c:pt idx="2043">
                  <c:v>39122.849446673972</c:v>
                </c:pt>
                <c:pt idx="2044">
                  <c:v>46173.988145834868</c:v>
                </c:pt>
                <c:pt idx="2045">
                  <c:v>49192.753986844029</c:v>
                </c:pt>
                <c:pt idx="2046">
                  <c:v>44782.526824797453</c:v>
                </c:pt>
                <c:pt idx="2047">
                  <c:v>46006.821596036803</c:v>
                </c:pt>
                <c:pt idx="2048">
                  <c:v>46280.555738803669</c:v>
                </c:pt>
                <c:pt idx="2049">
                  <c:v>52424.614168763743</c:v>
                </c:pt>
                <c:pt idx="2050">
                  <c:v>52170.13783666704</c:v>
                </c:pt>
                <c:pt idx="2051">
                  <c:v>46834.471248192029</c:v>
                </c:pt>
                <c:pt idx="2052">
                  <c:v>48061.557210059567</c:v>
                </c:pt>
                <c:pt idx="2053">
                  <c:v>39949.304966718351</c:v>
                </c:pt>
                <c:pt idx="2054">
                  <c:v>43754.171748703433</c:v>
                </c:pt>
                <c:pt idx="2055">
                  <c:v>43506.041037675241</c:v>
                </c:pt>
                <c:pt idx="2056">
                  <c:v>46360.027581245289</c:v>
                </c:pt>
                <c:pt idx="2057">
                  <c:v>40807.159105239225</c:v>
                </c:pt>
                <c:pt idx="2058">
                  <c:v>50372.917034327475</c:v>
                </c:pt>
                <c:pt idx="2059">
                  <c:v>50589.664816925695</c:v>
                </c:pt>
                <c:pt idx="2060">
                  <c:v>56393.038699078999</c:v>
                </c:pt>
                <c:pt idx="2061">
                  <c:v>58126.973932187044</c:v>
                </c:pt>
                <c:pt idx="2062">
                  <c:v>60760.759458544286</c:v>
                </c:pt>
                <c:pt idx="2063">
                  <c:v>62485.627712637579</c:v>
                </c:pt>
                <c:pt idx="2064">
                  <c:v>64074.739348265735</c:v>
                </c:pt>
                <c:pt idx="2065">
                  <c:v>65024.578135170523</c:v>
                </c:pt>
                <c:pt idx="2066">
                  <c:v>63777.582756561897</c:v>
                </c:pt>
                <c:pt idx="2067">
                  <c:v>66825.659989512831</c:v>
                </c:pt>
                <c:pt idx="2068">
                  <c:v>66839.18624207034</c:v>
                </c:pt>
                <c:pt idx="2069">
                  <c:v>67694.388703513803</c:v>
                </c:pt>
                <c:pt idx="2070">
                  <c:v>70557.90136613269</c:v>
                </c:pt>
                <c:pt idx="2071">
                  <c:v>73494.031030786689</c:v>
                </c:pt>
                <c:pt idx="2072">
                  <c:v>67966.104493203922</c:v>
                </c:pt>
                <c:pt idx="2073">
                  <c:v>68453.875076270386</c:v>
                </c:pt>
                <c:pt idx="2074">
                  <c:v>65692.641929580335</c:v>
                </c:pt>
                <c:pt idx="2075">
                  <c:v>66094.915771365559</c:v>
                </c:pt>
                <c:pt idx="2076">
                  <c:v>68272.525483090241</c:v>
                </c:pt>
                <c:pt idx="2077">
                  <c:v>64401.628592532361</c:v>
                </c:pt>
                <c:pt idx="2078">
                  <c:v>63881.516505230531</c:v>
                </c:pt>
                <c:pt idx="2079">
                  <c:v>66536.93087728291</c:v>
                </c:pt>
                <c:pt idx="2080">
                  <c:v>59795.296494429596</c:v>
                </c:pt>
                <c:pt idx="2081">
                  <c:v>59311.016356846769</c:v>
                </c:pt>
                <c:pt idx="2082">
                  <c:v>60807.383201770957</c:v>
                </c:pt>
                <c:pt idx="2083">
                  <c:v>62716.590762329615</c:v>
                </c:pt>
                <c:pt idx="2084">
                  <c:v>61252.780166088916</c:v>
                </c:pt>
                <c:pt idx="2085">
                  <c:v>60255.561063224421</c:v>
                </c:pt>
                <c:pt idx="2086">
                  <c:v>56001.336375676387</c:v>
                </c:pt>
                <c:pt idx="2087">
                  <c:v>56505.825706690688</c:v>
                </c:pt>
                <c:pt idx="2088">
                  <c:v>50779.266488488807</c:v>
                </c:pt>
                <c:pt idx="2089">
                  <c:v>41344.433189237126</c:v>
                </c:pt>
                <c:pt idx="2090">
                  <c:v>44291.059799958173</c:v>
                </c:pt>
                <c:pt idx="2091">
                  <c:v>38413.016801047685</c:v>
                </c:pt>
                <c:pt idx="2092">
                  <c:v>45100.465881317919</c:v>
                </c:pt>
                <c:pt idx="2093">
                  <c:v>38737.990170578822</c:v>
                </c:pt>
                <c:pt idx="2094">
                  <c:v>41252.132577157769</c:v>
                </c:pt>
                <c:pt idx="2095">
                  <c:v>52524.977639544668</c:v>
                </c:pt>
                <c:pt idx="2096">
                  <c:v>46131.880904235426</c:v>
                </c:pt>
                <c:pt idx="2097">
                  <c:v>40655.100525866532</c:v>
                </c:pt>
                <c:pt idx="2098">
                  <c:v>55501.289880042365</c:v>
                </c:pt>
                <c:pt idx="2099">
                  <c:v>53123.68963370601</c:v>
                </c:pt>
                <c:pt idx="2100">
                  <c:v>44009.062716380547</c:v>
                </c:pt>
                <c:pt idx="2101">
                  <c:v>51708.287288669701</c:v>
                </c:pt>
                <c:pt idx="2102">
                  <c:v>49882.762473768664</c:v>
                </c:pt>
                <c:pt idx="2103">
                  <c:v>52095.498302315798</c:v>
                </c:pt>
                <c:pt idx="2104">
                  <c:v>54218.867455587926</c:v>
                </c:pt>
                <c:pt idx="2105">
                  <c:v>50281.882494312958</c:v>
                </c:pt>
                <c:pt idx="2106">
                  <c:v>47087.746736008514</c:v>
                </c:pt>
                <c:pt idx="2107">
                  <c:v>54106.286804237563</c:v>
                </c:pt>
                <c:pt idx="2108">
                  <c:v>57025.039208778973</c:v>
                </c:pt>
                <c:pt idx="2109">
                  <c:v>51105.63981555908</c:v>
                </c:pt>
                <c:pt idx="2110">
                  <c:v>54923.899232605552</c:v>
                </c:pt>
                <c:pt idx="2111">
                  <c:v>53767.601458506528</c:v>
                </c:pt>
                <c:pt idx="2112">
                  <c:v>52961.34537745377</c:v>
                </c:pt>
                <c:pt idx="2113">
                  <c:v>48609.6024439131</c:v>
                </c:pt>
                <c:pt idx="2114">
                  <c:v>59141.489319552442</c:v>
                </c:pt>
                <c:pt idx="2115">
                  <c:v>44637.23716246296</c:v>
                </c:pt>
                <c:pt idx="2116">
                  <c:v>38631.78830442288</c:v>
                </c:pt>
                <c:pt idx="2117">
                  <c:v>53912.398251858751</c:v>
                </c:pt>
                <c:pt idx="2118">
                  <c:v>54152.71841473641</c:v>
                </c:pt>
                <c:pt idx="2119">
                  <c:v>46275.199753360394</c:v>
                </c:pt>
                <c:pt idx="2120">
                  <c:v>54000.947408132197</c:v>
                </c:pt>
                <c:pt idx="2121">
                  <c:v>49400.829775916347</c:v>
                </c:pt>
                <c:pt idx="2122">
                  <c:v>44912.630743947768</c:v>
                </c:pt>
                <c:pt idx="2123">
                  <c:v>54411.210026183049</c:v>
                </c:pt>
                <c:pt idx="2124">
                  <c:v>49570.130324474303</c:v>
                </c:pt>
                <c:pt idx="2125">
                  <c:v>47362.794771008688</c:v>
                </c:pt>
                <c:pt idx="2126">
                  <c:v>53997.066240103362</c:v>
                </c:pt>
                <c:pt idx="2127">
                  <c:v>56104.616771289671</c:v>
                </c:pt>
                <c:pt idx="2128">
                  <c:v>47492.073519896338</c:v>
                </c:pt>
                <c:pt idx="2129">
                  <c:v>50195.306921156051</c:v>
                </c:pt>
                <c:pt idx="2130">
                  <c:v>55103.300228717417</c:v>
                </c:pt>
                <c:pt idx="2131">
                  <c:v>50835.05746907468</c:v>
                </c:pt>
                <c:pt idx="2132">
                  <c:v>60722.001991527919</c:v>
                </c:pt>
                <c:pt idx="2133">
                  <c:v>55985.284135825175</c:v>
                </c:pt>
                <c:pt idx="2134">
                  <c:v>49463.073199335653</c:v>
                </c:pt>
                <c:pt idx="2135">
                  <c:v>49994.264923606905</c:v>
                </c:pt>
                <c:pt idx="2136">
                  <c:v>61473.013774176034</c:v>
                </c:pt>
                <c:pt idx="2137">
                  <c:v>48658.457619550725</c:v>
                </c:pt>
                <c:pt idx="2138">
                  <c:v>47180.182544109826</c:v>
                </c:pt>
                <c:pt idx="2139">
                  <c:v>69495.038362057618</c:v>
                </c:pt>
                <c:pt idx="2140">
                  <c:v>55482.877932718526</c:v>
                </c:pt>
                <c:pt idx="2141">
                  <c:v>54230.076275563493</c:v>
                </c:pt>
                <c:pt idx="2142">
                  <c:v>41086.491533886998</c:v>
                </c:pt>
                <c:pt idx="2143">
                  <c:v>55004.599822252196</c:v>
                </c:pt>
                <c:pt idx="2144">
                  <c:v>47795.469615971066</c:v>
                </c:pt>
                <c:pt idx="2145">
                  <c:v>41047.159363363819</c:v>
                </c:pt>
                <c:pt idx="2146">
                  <c:v>52010.970294408253</c:v>
                </c:pt>
                <c:pt idx="2147">
                  <c:v>54395.88363847931</c:v>
                </c:pt>
                <c:pt idx="2148">
                  <c:v>41339.103449012662</c:v>
                </c:pt>
                <c:pt idx="2149">
                  <c:v>45362.710456957699</c:v>
                </c:pt>
                <c:pt idx="2150">
                  <c:v>58039.460395027912</c:v>
                </c:pt>
                <c:pt idx="2151">
                  <c:v>68150.562157417415</c:v>
                </c:pt>
                <c:pt idx="2152">
                  <c:v>70182.652798881609</c:v>
                </c:pt>
                <c:pt idx="2153">
                  <c:v>73908.851661679597</c:v>
                </c:pt>
                <c:pt idx="2154">
                  <c:v>71371.98423329393</c:v>
                </c:pt>
                <c:pt idx="2155">
                  <c:v>27547.600918231852</c:v>
                </c:pt>
                <c:pt idx="2156">
                  <c:v>9136.6884270629816</c:v>
                </c:pt>
                <c:pt idx="2157">
                  <c:v>5433.0628783164839</c:v>
                </c:pt>
                <c:pt idx="2158">
                  <c:v>-2110.042196378512</c:v>
                </c:pt>
                <c:pt idx="2159">
                  <c:v>4526.8289843707971</c:v>
                </c:pt>
                <c:pt idx="2160">
                  <c:v>3687.5618551589196</c:v>
                </c:pt>
                <c:pt idx="2161">
                  <c:v>2471.6208391851324</c:v>
                </c:pt>
                <c:pt idx="2162">
                  <c:v>2104.6861765028498</c:v>
                </c:pt>
                <c:pt idx="2163">
                  <c:v>109.97781068392214</c:v>
                </c:pt>
                <c:pt idx="2164">
                  <c:v>-796.61983015835176</c:v>
                </c:pt>
                <c:pt idx="2165">
                  <c:v>-1661.4064218717303</c:v>
                </c:pt>
                <c:pt idx="2166">
                  <c:v>-3283.3700825911656</c:v>
                </c:pt>
                <c:pt idx="2167">
                  <c:v>-4516.3432782249529</c:v>
                </c:pt>
                <c:pt idx="2168">
                  <c:v>-5854.0177309528572</c:v>
                </c:pt>
                <c:pt idx="2169">
                  <c:v>-6365.4057212580137</c:v>
                </c:pt>
                <c:pt idx="2170">
                  <c:v>-8597.4471746018644</c:v>
                </c:pt>
                <c:pt idx="2171">
                  <c:v>-9468.561574889336</c:v>
                </c:pt>
                <c:pt idx="2172">
                  <c:v>-10786.670625341078</c:v>
                </c:pt>
                <c:pt idx="2173">
                  <c:v>-11671.194049581773</c:v>
                </c:pt>
                <c:pt idx="2174">
                  <c:v>-13185.456370262058</c:v>
                </c:pt>
                <c:pt idx="2175">
                  <c:v>-13852.43914692265</c:v>
                </c:pt>
                <c:pt idx="2176">
                  <c:v>-14015.922119141311</c:v>
                </c:pt>
                <c:pt idx="2177">
                  <c:v>-14566.18381038712</c:v>
                </c:pt>
                <c:pt idx="2178">
                  <c:v>-16548.815068012085</c:v>
                </c:pt>
                <c:pt idx="2179">
                  <c:v>-17124.760652778707</c:v>
                </c:pt>
                <c:pt idx="2180">
                  <c:v>-16512.602746859582</c:v>
                </c:pt>
                <c:pt idx="2181">
                  <c:v>-17938.271184117148</c:v>
                </c:pt>
                <c:pt idx="2182">
                  <c:v>-17895.145185059348</c:v>
                </c:pt>
                <c:pt idx="2183">
                  <c:v>-19126.837688378662</c:v>
                </c:pt>
                <c:pt idx="2184">
                  <c:v>-19307.511024051451</c:v>
                </c:pt>
                <c:pt idx="2185">
                  <c:v>-19439.703631544864</c:v>
                </c:pt>
                <c:pt idx="2186">
                  <c:v>-19283.107415703409</c:v>
                </c:pt>
                <c:pt idx="2187">
                  <c:v>-20888.151400703457</c:v>
                </c:pt>
                <c:pt idx="2188">
                  <c:v>-20806.67902611781</c:v>
                </c:pt>
                <c:pt idx="2189">
                  <c:v>-20619.144753129811</c:v>
                </c:pt>
                <c:pt idx="2190">
                  <c:v>-20598.048063765978</c:v>
                </c:pt>
                <c:pt idx="2191">
                  <c:v>-39117.707823055876</c:v>
                </c:pt>
                <c:pt idx="2192">
                  <c:v>-41780.179171269949</c:v>
                </c:pt>
                <c:pt idx="2193">
                  <c:v>-42782.324385709035</c:v>
                </c:pt>
                <c:pt idx="2194">
                  <c:v>-43725.73819705152</c:v>
                </c:pt>
                <c:pt idx="2195">
                  <c:v>-44272.607665093703</c:v>
                </c:pt>
                <c:pt idx="2196">
                  <c:v>3708.9041188727119</c:v>
                </c:pt>
                <c:pt idx="2197">
                  <c:v>4266.4975173906996</c:v>
                </c:pt>
                <c:pt idx="2198">
                  <c:v>10723.525470312577</c:v>
                </c:pt>
                <c:pt idx="2199">
                  <c:v>26314.21870085907</c:v>
                </c:pt>
                <c:pt idx="2200">
                  <c:v>45710.502240711954</c:v>
                </c:pt>
                <c:pt idx="2201">
                  <c:v>51382.208830911222</c:v>
                </c:pt>
                <c:pt idx="2202">
                  <c:v>42911.200746163333</c:v>
                </c:pt>
                <c:pt idx="2203">
                  <c:v>44209.203824769997</c:v>
                </c:pt>
                <c:pt idx="2204">
                  <c:v>39713.827914353082</c:v>
                </c:pt>
                <c:pt idx="2205">
                  <c:v>42536.877150395041</c:v>
                </c:pt>
                <c:pt idx="2206">
                  <c:v>45819.930839573273</c:v>
                </c:pt>
                <c:pt idx="2207">
                  <c:v>32608.874948875931</c:v>
                </c:pt>
                <c:pt idx="2208">
                  <c:v>53529.677224395142</c:v>
                </c:pt>
                <c:pt idx="2209">
                  <c:v>52002.237130652509</c:v>
                </c:pt>
                <c:pt idx="2210">
                  <c:v>45374.323634485605</c:v>
                </c:pt>
                <c:pt idx="2211">
                  <c:v>44131.269335491335</c:v>
                </c:pt>
                <c:pt idx="2212">
                  <c:v>50787.997661908637</c:v>
                </c:pt>
                <c:pt idx="2213">
                  <c:v>52367.082184859471</c:v>
                </c:pt>
                <c:pt idx="2214">
                  <c:v>47534.408885950608</c:v>
                </c:pt>
                <c:pt idx="2215">
                  <c:v>46750.160852544053</c:v>
                </c:pt>
                <c:pt idx="2216">
                  <c:v>43244.868379452171</c:v>
                </c:pt>
                <c:pt idx="2217">
                  <c:v>44576.818844717811</c:v>
                </c:pt>
                <c:pt idx="2218">
                  <c:v>51801.933155762723</c:v>
                </c:pt>
                <c:pt idx="2219">
                  <c:v>50009.793502021545</c:v>
                </c:pt>
                <c:pt idx="2220">
                  <c:v>51692.763963953177</c:v>
                </c:pt>
                <c:pt idx="2221">
                  <c:v>53156.748153893124</c:v>
                </c:pt>
                <c:pt idx="2222">
                  <c:v>54596.174629136338</c:v>
                </c:pt>
                <c:pt idx="2223">
                  <c:v>50701.631501946431</c:v>
                </c:pt>
                <c:pt idx="2224">
                  <c:v>38390.917234809924</c:v>
                </c:pt>
                <c:pt idx="2225">
                  <c:v>48092.967654524102</c:v>
                </c:pt>
                <c:pt idx="2226">
                  <c:v>55529.625259870831</c:v>
                </c:pt>
                <c:pt idx="2227">
                  <c:v>50259.282901892424</c:v>
                </c:pt>
                <c:pt idx="2228">
                  <c:v>49467.887287529367</c:v>
                </c:pt>
                <c:pt idx="2229">
                  <c:v>53810.072616121361</c:v>
                </c:pt>
                <c:pt idx="2230">
                  <c:v>51734.271020139378</c:v>
                </c:pt>
                <c:pt idx="2231">
                  <c:v>44352.702191027791</c:v>
                </c:pt>
                <c:pt idx="2232">
                  <c:v>50567.207484226084</c:v>
                </c:pt>
                <c:pt idx="2233">
                  <c:v>56012.545370077423</c:v>
                </c:pt>
                <c:pt idx="2234">
                  <c:v>40223.941059633398</c:v>
                </c:pt>
                <c:pt idx="2235">
                  <c:v>48204.685582514445</c:v>
                </c:pt>
                <c:pt idx="2236">
                  <c:v>47552.03123135653</c:v>
                </c:pt>
                <c:pt idx="2237">
                  <c:v>56867.635373080491</c:v>
                </c:pt>
                <c:pt idx="2238">
                  <c:v>46725.832042349975</c:v>
                </c:pt>
                <c:pt idx="2239">
                  <c:v>61991.923994097946</c:v>
                </c:pt>
                <c:pt idx="2240">
                  <c:v>50563.696723888766</c:v>
                </c:pt>
                <c:pt idx="2241">
                  <c:v>44029.330393540411</c:v>
                </c:pt>
                <c:pt idx="2242">
                  <c:v>37943.69094039932</c:v>
                </c:pt>
                <c:pt idx="2243">
                  <c:v>39969.461943356393</c:v>
                </c:pt>
                <c:pt idx="2244">
                  <c:v>53821.203329649885</c:v>
                </c:pt>
                <c:pt idx="2245">
                  <c:v>44686.624135537655</c:v>
                </c:pt>
                <c:pt idx="2246">
                  <c:v>23872.694432610893</c:v>
                </c:pt>
                <c:pt idx="2247">
                  <c:v>25450.478723616332</c:v>
                </c:pt>
                <c:pt idx="2248">
                  <c:v>19068.682844063977</c:v>
                </c:pt>
                <c:pt idx="2249">
                  <c:v>11216.574337185082</c:v>
                </c:pt>
                <c:pt idx="2250">
                  <c:v>37174.964766294164</c:v>
                </c:pt>
                <c:pt idx="2251">
                  <c:v>28565.422316611242</c:v>
                </c:pt>
                <c:pt idx="2252">
                  <c:v>25375.129641074702</c:v>
                </c:pt>
                <c:pt idx="2253">
                  <c:v>19154.008196419323</c:v>
                </c:pt>
                <c:pt idx="2254">
                  <c:v>19242.88455360035</c:v>
                </c:pt>
                <c:pt idx="2255">
                  <c:v>17956.657986245875</c:v>
                </c:pt>
                <c:pt idx="2256">
                  <c:v>13461.136513987345</c:v>
                </c:pt>
                <c:pt idx="2257">
                  <c:v>10736.548660692917</c:v>
                </c:pt>
                <c:pt idx="2258">
                  <c:v>8383.8038035984046</c:v>
                </c:pt>
                <c:pt idx="2259">
                  <c:v>6429.188698848925</c:v>
                </c:pt>
                <c:pt idx="2260">
                  <c:v>6133.4909318264445</c:v>
                </c:pt>
                <c:pt idx="2261">
                  <c:v>4145.1520635790803</c:v>
                </c:pt>
                <c:pt idx="2262">
                  <c:v>3582.4156853133973</c:v>
                </c:pt>
                <c:pt idx="2263">
                  <c:v>1238.0758194469163</c:v>
                </c:pt>
                <c:pt idx="2264">
                  <c:v>-901.32747599074173</c:v>
                </c:pt>
                <c:pt idx="2265">
                  <c:v>-2598.3231475031862</c:v>
                </c:pt>
                <c:pt idx="2266">
                  <c:v>-3085.6628948100351</c:v>
                </c:pt>
                <c:pt idx="2267">
                  <c:v>-4790.1721517025853</c:v>
                </c:pt>
                <c:pt idx="2268">
                  <c:v>1945.9500246836596</c:v>
                </c:pt>
                <c:pt idx="2269">
                  <c:v>43435.892036344288</c:v>
                </c:pt>
                <c:pt idx="2270">
                  <c:v>57286.068983072735</c:v>
                </c:pt>
                <c:pt idx="2271">
                  <c:v>60715.02300520979</c:v>
                </c:pt>
                <c:pt idx="2272">
                  <c:v>55189.808390763908</c:v>
                </c:pt>
                <c:pt idx="2273">
                  <c:v>49277.443762426679</c:v>
                </c:pt>
                <c:pt idx="2274">
                  <c:v>49464.328504898076</c:v>
                </c:pt>
                <c:pt idx="2275">
                  <c:v>41016.049230165423</c:v>
                </c:pt>
                <c:pt idx="2276">
                  <c:v>54049.21164589133</c:v>
                </c:pt>
                <c:pt idx="2277">
                  <c:v>55142.937182562469</c:v>
                </c:pt>
                <c:pt idx="2278">
                  <c:v>54679.302913458276</c:v>
                </c:pt>
                <c:pt idx="2279">
                  <c:v>54852.094046244543</c:v>
                </c:pt>
                <c:pt idx="2280">
                  <c:v>54398.038852965517</c:v>
                </c:pt>
                <c:pt idx="2281">
                  <c:v>41414.086904669821</c:v>
                </c:pt>
                <c:pt idx="2282">
                  <c:v>53763.051926811961</c:v>
                </c:pt>
                <c:pt idx="2283">
                  <c:v>46654.656738239406</c:v>
                </c:pt>
                <c:pt idx="2284">
                  <c:v>50701.745773628165</c:v>
                </c:pt>
                <c:pt idx="2285">
                  <c:v>45496.444211534341</c:v>
                </c:pt>
                <c:pt idx="2286">
                  <c:v>47259.166148785123</c:v>
                </c:pt>
                <c:pt idx="2287">
                  <c:v>43064.596262359802</c:v>
                </c:pt>
                <c:pt idx="2288">
                  <c:v>43378.785591460204</c:v>
                </c:pt>
                <c:pt idx="2289">
                  <c:v>36482.60036234009</c:v>
                </c:pt>
                <c:pt idx="2290">
                  <c:v>39953.300916450084</c:v>
                </c:pt>
                <c:pt idx="2291">
                  <c:v>41430.113181660039</c:v>
                </c:pt>
                <c:pt idx="2292">
                  <c:v>45289.189840522507</c:v>
                </c:pt>
                <c:pt idx="2293">
                  <c:v>43352.732151377706</c:v>
                </c:pt>
                <c:pt idx="2294">
                  <c:v>48970.886679709249</c:v>
                </c:pt>
                <c:pt idx="2295">
                  <c:v>46626.958141459931</c:v>
                </c:pt>
                <c:pt idx="2296">
                  <c:v>45235.574066629932</c:v>
                </c:pt>
                <c:pt idx="2297">
                  <c:v>33998.318603747146</c:v>
                </c:pt>
                <c:pt idx="2298">
                  <c:v>50016.446681285757</c:v>
                </c:pt>
                <c:pt idx="2299">
                  <c:v>42760.952298529162</c:v>
                </c:pt>
                <c:pt idx="2300">
                  <c:v>44434.343855077845</c:v>
                </c:pt>
                <c:pt idx="2301">
                  <c:v>39207.172548210998</c:v>
                </c:pt>
                <c:pt idx="2302">
                  <c:v>52805.443886573856</c:v>
                </c:pt>
                <c:pt idx="2303">
                  <c:v>50282.211238067677</c:v>
                </c:pt>
                <c:pt idx="2304">
                  <c:v>50008.756809531209</c:v>
                </c:pt>
                <c:pt idx="2305">
                  <c:v>56260.735976603093</c:v>
                </c:pt>
                <c:pt idx="2306">
                  <c:v>50669.070306933725</c:v>
                </c:pt>
                <c:pt idx="2307">
                  <c:v>47233.00097334262</c:v>
                </c:pt>
                <c:pt idx="2308">
                  <c:v>56986.271314869562</c:v>
                </c:pt>
                <c:pt idx="2309">
                  <c:v>55771.800263674188</c:v>
                </c:pt>
                <c:pt idx="2310">
                  <c:v>36822.389595758839</c:v>
                </c:pt>
                <c:pt idx="2311">
                  <c:v>54506.718269298173</c:v>
                </c:pt>
                <c:pt idx="2312">
                  <c:v>55850.887005565659</c:v>
                </c:pt>
                <c:pt idx="2313">
                  <c:v>39731.681491963885</c:v>
                </c:pt>
                <c:pt idx="2314">
                  <c:v>47441.231972223526</c:v>
                </c:pt>
                <c:pt idx="2315">
                  <c:v>52338.380818231606</c:v>
                </c:pt>
                <c:pt idx="2316">
                  <c:v>46247.482561901641</c:v>
                </c:pt>
                <c:pt idx="2317">
                  <c:v>46336.420187577547</c:v>
                </c:pt>
                <c:pt idx="2318">
                  <c:v>53510.560355609836</c:v>
                </c:pt>
                <c:pt idx="2319">
                  <c:v>48253.340623751668</c:v>
                </c:pt>
                <c:pt idx="2320">
                  <c:v>48076.28407236607</c:v>
                </c:pt>
                <c:pt idx="2321">
                  <c:v>59055.906075963816</c:v>
                </c:pt>
                <c:pt idx="2322">
                  <c:v>48791.8694378984</c:v>
                </c:pt>
                <c:pt idx="2323">
                  <c:v>50792.305841603127</c:v>
                </c:pt>
                <c:pt idx="2324">
                  <c:v>52453.192233702975</c:v>
                </c:pt>
                <c:pt idx="2325">
                  <c:v>48198.160427373456</c:v>
                </c:pt>
                <c:pt idx="2326">
                  <c:v>41879.230249586108</c:v>
                </c:pt>
                <c:pt idx="2327">
                  <c:v>54587.569213846517</c:v>
                </c:pt>
                <c:pt idx="2328">
                  <c:v>52780.163198397604</c:v>
                </c:pt>
                <c:pt idx="2329">
                  <c:v>48322.392354876334</c:v>
                </c:pt>
                <c:pt idx="2330">
                  <c:v>47586.293762921872</c:v>
                </c:pt>
                <c:pt idx="2331">
                  <c:v>53283.894475706264</c:v>
                </c:pt>
                <c:pt idx="2332">
                  <c:v>45403.632530387971</c:v>
                </c:pt>
                <c:pt idx="2333">
                  <c:v>34803.157278910978</c:v>
                </c:pt>
                <c:pt idx="2334">
                  <c:v>55458.258240421943</c:v>
                </c:pt>
                <c:pt idx="2335">
                  <c:v>54582.251830371293</c:v>
                </c:pt>
                <c:pt idx="2336">
                  <c:v>48896.795654387352</c:v>
                </c:pt>
                <c:pt idx="2337">
                  <c:v>51520.657724940087</c:v>
                </c:pt>
                <c:pt idx="2338">
                  <c:v>39499.815676945807</c:v>
                </c:pt>
                <c:pt idx="2339">
                  <c:v>45244.704199064829</c:v>
                </c:pt>
                <c:pt idx="2340">
                  <c:v>56303.211751709881</c:v>
                </c:pt>
                <c:pt idx="2341">
                  <c:v>42672.428280776963</c:v>
                </c:pt>
                <c:pt idx="2342">
                  <c:v>29917.810367183069</c:v>
                </c:pt>
                <c:pt idx="2343">
                  <c:v>19943.61350200879</c:v>
                </c:pt>
                <c:pt idx="2344">
                  <c:v>21110.703041413035</c:v>
                </c:pt>
                <c:pt idx="2345">
                  <c:v>10179.284843598427</c:v>
                </c:pt>
                <c:pt idx="2346">
                  <c:v>11201.501339449202</c:v>
                </c:pt>
                <c:pt idx="2347">
                  <c:v>16942.121349877099</c:v>
                </c:pt>
                <c:pt idx="2348">
                  <c:v>17171.655454159867</c:v>
                </c:pt>
                <c:pt idx="2349">
                  <c:v>15474.548547815462</c:v>
                </c:pt>
                <c:pt idx="2350">
                  <c:v>12449.324705009063</c:v>
                </c:pt>
                <c:pt idx="2351">
                  <c:v>8931.2087474329055</c:v>
                </c:pt>
                <c:pt idx="2352">
                  <c:v>6222.167259374507</c:v>
                </c:pt>
                <c:pt idx="2353">
                  <c:v>865.78895876651768</c:v>
                </c:pt>
                <c:pt idx="2354">
                  <c:v>-1948.6285267850471</c:v>
                </c:pt>
                <c:pt idx="2355">
                  <c:v>-4157.0956708140329</c:v>
                </c:pt>
                <c:pt idx="2356">
                  <c:v>-6952.1168992627772</c:v>
                </c:pt>
                <c:pt idx="2357">
                  <c:v>-10950.525008672346</c:v>
                </c:pt>
                <c:pt idx="2358">
                  <c:v>-12700.271906231526</c:v>
                </c:pt>
                <c:pt idx="2359">
                  <c:v>-15367.915998233748</c:v>
                </c:pt>
                <c:pt idx="2360">
                  <c:v>-17661.314282344247</c:v>
                </c:pt>
                <c:pt idx="2361">
                  <c:v>-19446.132574193522</c:v>
                </c:pt>
                <c:pt idx="2362">
                  <c:v>-22062.255949960854</c:v>
                </c:pt>
                <c:pt idx="2363">
                  <c:v>-23570.297226266812</c:v>
                </c:pt>
                <c:pt idx="2364">
                  <c:v>-25918.607045818331</c:v>
                </c:pt>
                <c:pt idx="2365">
                  <c:v>-26857.696850471009</c:v>
                </c:pt>
                <c:pt idx="2366">
                  <c:v>1728.7819955716459</c:v>
                </c:pt>
                <c:pt idx="2367">
                  <c:v>2359.4980732154327</c:v>
                </c:pt>
                <c:pt idx="2368">
                  <c:v>8397.7258411840339</c:v>
                </c:pt>
                <c:pt idx="2369">
                  <c:v>10341.906505359933</c:v>
                </c:pt>
                <c:pt idx="2370">
                  <c:v>15667.930680246594</c:v>
                </c:pt>
                <c:pt idx="2371">
                  <c:v>36372.713732377742</c:v>
                </c:pt>
                <c:pt idx="2372">
                  <c:v>42068.269617191254</c:v>
                </c:pt>
                <c:pt idx="2373">
                  <c:v>20814.247245417024</c:v>
                </c:pt>
                <c:pt idx="2374">
                  <c:v>18326.922655324553</c:v>
                </c:pt>
                <c:pt idx="2375">
                  <c:v>35783.481259387387</c:v>
                </c:pt>
                <c:pt idx="2376">
                  <c:v>36452.094547748115</c:v>
                </c:pt>
                <c:pt idx="2377">
                  <c:v>22527.345262962688</c:v>
                </c:pt>
                <c:pt idx="2378">
                  <c:v>37873.201752086388</c:v>
                </c:pt>
                <c:pt idx="2379">
                  <c:v>48794.022477664825</c:v>
                </c:pt>
                <c:pt idx="2380">
                  <c:v>36274.124748187896</c:v>
                </c:pt>
                <c:pt idx="2381">
                  <c:v>43406.189347290725</c:v>
                </c:pt>
                <c:pt idx="2382">
                  <c:v>41665.348084229117</c:v>
                </c:pt>
                <c:pt idx="2383">
                  <c:v>38959.301913177143</c:v>
                </c:pt>
                <c:pt idx="2384">
                  <c:v>36181.232226817534</c:v>
                </c:pt>
                <c:pt idx="2385">
                  <c:v>42204.15143414498</c:v>
                </c:pt>
                <c:pt idx="2386">
                  <c:v>48777.115361818003</c:v>
                </c:pt>
                <c:pt idx="2387">
                  <c:v>42077.35628745539</c:v>
                </c:pt>
                <c:pt idx="2388">
                  <c:v>44553.837113295049</c:v>
                </c:pt>
                <c:pt idx="2389">
                  <c:v>46673.829103227981</c:v>
                </c:pt>
                <c:pt idx="2390">
                  <c:v>48004.733653401672</c:v>
                </c:pt>
                <c:pt idx="2391">
                  <c:v>43684.049235770515</c:v>
                </c:pt>
                <c:pt idx="2392">
                  <c:v>51046.443443198601</c:v>
                </c:pt>
                <c:pt idx="2393">
                  <c:v>31652.690287897982</c:v>
                </c:pt>
                <c:pt idx="2394">
                  <c:v>46958.003777684222</c:v>
                </c:pt>
                <c:pt idx="2395">
                  <c:v>46498.02588596342</c:v>
                </c:pt>
                <c:pt idx="2396">
                  <c:v>45188.612914733247</c:v>
                </c:pt>
                <c:pt idx="2397">
                  <c:v>44420.477269956195</c:v>
                </c:pt>
                <c:pt idx="2398">
                  <c:v>50537.536900185893</c:v>
                </c:pt>
                <c:pt idx="2399">
                  <c:v>48032.48593322347</c:v>
                </c:pt>
                <c:pt idx="2400">
                  <c:v>48675.266411729877</c:v>
                </c:pt>
                <c:pt idx="2401">
                  <c:v>57445.096982501505</c:v>
                </c:pt>
                <c:pt idx="2402">
                  <c:v>35307.525285504104</c:v>
                </c:pt>
                <c:pt idx="2403">
                  <c:v>48904.229857683276</c:v>
                </c:pt>
                <c:pt idx="2404">
                  <c:v>54125.982482555264</c:v>
                </c:pt>
                <c:pt idx="2405">
                  <c:v>51687.02286234127</c:v>
                </c:pt>
                <c:pt idx="2406">
                  <c:v>51739.317563355966</c:v>
                </c:pt>
                <c:pt idx="2407">
                  <c:v>54580.672991334803</c:v>
                </c:pt>
                <c:pt idx="2408">
                  <c:v>48216.773557889574</c:v>
                </c:pt>
                <c:pt idx="2409">
                  <c:v>43633.534783183102</c:v>
                </c:pt>
                <c:pt idx="2410">
                  <c:v>57098.409678582429</c:v>
                </c:pt>
                <c:pt idx="2411">
                  <c:v>52012.502177660703</c:v>
                </c:pt>
                <c:pt idx="2412">
                  <c:v>53297.19866433776</c:v>
                </c:pt>
                <c:pt idx="2413">
                  <c:v>54962.542472933921</c:v>
                </c:pt>
                <c:pt idx="2414">
                  <c:v>54926.376601386888</c:v>
                </c:pt>
                <c:pt idx="2415">
                  <c:v>48894.990509884439</c:v>
                </c:pt>
                <c:pt idx="2416">
                  <c:v>50949.580169521716</c:v>
                </c:pt>
                <c:pt idx="2417">
                  <c:v>45820.207309180776</c:v>
                </c:pt>
                <c:pt idx="2418">
                  <c:v>49642.363173370344</c:v>
                </c:pt>
                <c:pt idx="2419">
                  <c:v>51533.421022927432</c:v>
                </c:pt>
                <c:pt idx="2420">
                  <c:v>47841.437457204003</c:v>
                </c:pt>
                <c:pt idx="2421">
                  <c:v>50083.092938969283</c:v>
                </c:pt>
                <c:pt idx="2422">
                  <c:v>43297.290508857724</c:v>
                </c:pt>
                <c:pt idx="2423">
                  <c:v>48307.627582053705</c:v>
                </c:pt>
                <c:pt idx="2424">
                  <c:v>53793.459271217347</c:v>
                </c:pt>
                <c:pt idx="2425">
                  <c:v>49241.158967173644</c:v>
                </c:pt>
                <c:pt idx="2426">
                  <c:v>58259.966155198148</c:v>
                </c:pt>
                <c:pt idx="2427">
                  <c:v>54715.015431538966</c:v>
                </c:pt>
                <c:pt idx="2428">
                  <c:v>46556.344565573461</c:v>
                </c:pt>
                <c:pt idx="2429">
                  <c:v>46296.404430494389</c:v>
                </c:pt>
                <c:pt idx="2430">
                  <c:v>49963.910471942494</c:v>
                </c:pt>
                <c:pt idx="2431">
                  <c:v>45326.222848606245</c:v>
                </c:pt>
                <c:pt idx="2432">
                  <c:v>42980.207320862319</c:v>
                </c:pt>
                <c:pt idx="2433">
                  <c:v>46579.055687580934</c:v>
                </c:pt>
                <c:pt idx="2434">
                  <c:v>44118.068156373956</c:v>
                </c:pt>
                <c:pt idx="2435">
                  <c:v>35843.77502272711</c:v>
                </c:pt>
                <c:pt idx="2436">
                  <c:v>44448.262530457672</c:v>
                </c:pt>
                <c:pt idx="2437">
                  <c:v>31967.569178789046</c:v>
                </c:pt>
                <c:pt idx="2438">
                  <c:v>19006.023934877492</c:v>
                </c:pt>
                <c:pt idx="2439">
                  <c:v>20405.58780598635</c:v>
                </c:pt>
                <c:pt idx="2440">
                  <c:v>15615.027981111096</c:v>
                </c:pt>
                <c:pt idx="2441">
                  <c:v>9317.9265697368537</c:v>
                </c:pt>
                <c:pt idx="2442">
                  <c:v>7596.1071067106386</c:v>
                </c:pt>
                <c:pt idx="2443">
                  <c:v>5996.4163299231968</c:v>
                </c:pt>
                <c:pt idx="2444">
                  <c:v>3362.108218925513</c:v>
                </c:pt>
                <c:pt idx="2445">
                  <c:v>645.94079002478065</c:v>
                </c:pt>
                <c:pt idx="2446">
                  <c:v>-1939.858913565351</c:v>
                </c:pt>
                <c:pt idx="2447">
                  <c:v>-4415.2008033426355</c:v>
                </c:pt>
                <c:pt idx="2448">
                  <c:v>-6762.046266378682</c:v>
                </c:pt>
                <c:pt idx="2449">
                  <c:v>-9592.6417840739432</c:v>
                </c:pt>
                <c:pt idx="2450">
                  <c:v>-12146.55377392007</c:v>
                </c:pt>
                <c:pt idx="2451">
                  <c:v>-14339.44151975682</c:v>
                </c:pt>
                <c:pt idx="2452">
                  <c:v>-15051.669744505534</c:v>
                </c:pt>
                <c:pt idx="2453">
                  <c:v>-17182.553092940096</c:v>
                </c:pt>
                <c:pt idx="2454">
                  <c:v>-19654.282661397207</c:v>
                </c:pt>
                <c:pt idx="2455">
                  <c:v>-20446.422460113328</c:v>
                </c:pt>
                <c:pt idx="2456">
                  <c:v>-21912.932168513733</c:v>
                </c:pt>
                <c:pt idx="2457">
                  <c:v>-24215.26332620671</c:v>
                </c:pt>
                <c:pt idx="2458">
                  <c:v>-24063.624946070551</c:v>
                </c:pt>
                <c:pt idx="2459">
                  <c:v>-25576.10030335802</c:v>
                </c:pt>
                <c:pt idx="2460">
                  <c:v>-26408.40956913049</c:v>
                </c:pt>
                <c:pt idx="2461">
                  <c:v>-27180.583881400162</c:v>
                </c:pt>
                <c:pt idx="2462">
                  <c:v>-28906.297793461963</c:v>
                </c:pt>
                <c:pt idx="2463">
                  <c:v>-29506.932103404601</c:v>
                </c:pt>
                <c:pt idx="2464">
                  <c:v>-30057.637529450167</c:v>
                </c:pt>
                <c:pt idx="2465">
                  <c:v>-30919.698382233248</c:v>
                </c:pt>
                <c:pt idx="2466">
                  <c:v>-32276.406815489863</c:v>
                </c:pt>
                <c:pt idx="2467">
                  <c:v>-32806.69203668322</c:v>
                </c:pt>
                <c:pt idx="2468">
                  <c:v>-33221.551541263543</c:v>
                </c:pt>
                <c:pt idx="2469">
                  <c:v>-34952.063756760472</c:v>
                </c:pt>
                <c:pt idx="2470">
                  <c:v>-34098.241628924232</c:v>
                </c:pt>
                <c:pt idx="2471">
                  <c:v>-35606.61079876704</c:v>
                </c:pt>
                <c:pt idx="2472">
                  <c:v>-35613.533666345786</c:v>
                </c:pt>
                <c:pt idx="2473">
                  <c:v>-17613.994068866741</c:v>
                </c:pt>
                <c:pt idx="2474">
                  <c:v>4075.7204382988084</c:v>
                </c:pt>
                <c:pt idx="2475">
                  <c:v>3311.402410012774</c:v>
                </c:pt>
                <c:pt idx="2476">
                  <c:v>7367.4670864714408</c:v>
                </c:pt>
                <c:pt idx="2477">
                  <c:v>10727.684314235867</c:v>
                </c:pt>
                <c:pt idx="2478">
                  <c:v>23080.490766552859</c:v>
                </c:pt>
                <c:pt idx="2479">
                  <c:v>31151.226595787732</c:v>
                </c:pt>
                <c:pt idx="2480">
                  <c:v>49697.983333403725</c:v>
                </c:pt>
                <c:pt idx="2481">
                  <c:v>41221.26767137459</c:v>
                </c:pt>
                <c:pt idx="2482">
                  <c:v>40848.376628106576</c:v>
                </c:pt>
                <c:pt idx="2483">
                  <c:v>41074.770861491241</c:v>
                </c:pt>
                <c:pt idx="2484">
                  <c:v>35433.989656057296</c:v>
                </c:pt>
                <c:pt idx="2485">
                  <c:v>37967.42620441044</c:v>
                </c:pt>
                <c:pt idx="2486">
                  <c:v>30414.23715307947</c:v>
                </c:pt>
                <c:pt idx="2487">
                  <c:v>43099.441006230467</c:v>
                </c:pt>
                <c:pt idx="2488">
                  <c:v>44304.393851656285</c:v>
                </c:pt>
                <c:pt idx="2489">
                  <c:v>43417.914515735014</c:v>
                </c:pt>
                <c:pt idx="2490">
                  <c:v>33226.175214513773</c:v>
                </c:pt>
                <c:pt idx="2491">
                  <c:v>45457.41294804302</c:v>
                </c:pt>
                <c:pt idx="2492">
                  <c:v>43895.350590738853</c:v>
                </c:pt>
                <c:pt idx="2493">
                  <c:v>45480.625529934478</c:v>
                </c:pt>
                <c:pt idx="2494">
                  <c:v>49224.648128212488</c:v>
                </c:pt>
                <c:pt idx="2495">
                  <c:v>35757.377003323301</c:v>
                </c:pt>
                <c:pt idx="2496">
                  <c:v>44960.626778821716</c:v>
                </c:pt>
                <c:pt idx="2497">
                  <c:v>45799.519679954734</c:v>
                </c:pt>
                <c:pt idx="2498">
                  <c:v>47287.437304551451</c:v>
                </c:pt>
                <c:pt idx="2499">
                  <c:v>47286.464556643485</c:v>
                </c:pt>
                <c:pt idx="2500">
                  <c:v>44375.668162343281</c:v>
                </c:pt>
                <c:pt idx="2501">
                  <c:v>45362.206660663265</c:v>
                </c:pt>
                <c:pt idx="2502">
                  <c:v>51390.2711082483</c:v>
                </c:pt>
                <c:pt idx="2503">
                  <c:v>52416.563793978712</c:v>
                </c:pt>
                <c:pt idx="2504">
                  <c:v>43130.7613573376</c:v>
                </c:pt>
                <c:pt idx="2505">
                  <c:v>52209.517170303719</c:v>
                </c:pt>
                <c:pt idx="2506">
                  <c:v>42122.671172916693</c:v>
                </c:pt>
                <c:pt idx="2507">
                  <c:v>39882.983757561975</c:v>
                </c:pt>
                <c:pt idx="2508">
                  <c:v>48758.142851410528</c:v>
                </c:pt>
                <c:pt idx="2509">
                  <c:v>50859.026591813272</c:v>
                </c:pt>
                <c:pt idx="2510">
                  <c:v>44652.338580908276</c:v>
                </c:pt>
                <c:pt idx="2511">
                  <c:v>43354.081557323494</c:v>
                </c:pt>
                <c:pt idx="2512">
                  <c:v>47956.421447566303</c:v>
                </c:pt>
                <c:pt idx="2513">
                  <c:v>47384.087329815389</c:v>
                </c:pt>
                <c:pt idx="2514">
                  <c:v>42112.40727645775</c:v>
                </c:pt>
                <c:pt idx="2515">
                  <c:v>41390.559761221572</c:v>
                </c:pt>
                <c:pt idx="2516">
                  <c:v>48825.53485251197</c:v>
                </c:pt>
                <c:pt idx="2517">
                  <c:v>45329.291235943514</c:v>
                </c:pt>
                <c:pt idx="2518">
                  <c:v>44919.677728358598</c:v>
                </c:pt>
                <c:pt idx="2519">
                  <c:v>47415.878705221381</c:v>
                </c:pt>
                <c:pt idx="2520">
                  <c:v>36380.466777579939</c:v>
                </c:pt>
                <c:pt idx="2521">
                  <c:v>42039.190462468323</c:v>
                </c:pt>
                <c:pt idx="2522">
                  <c:v>38759.419972572534</c:v>
                </c:pt>
                <c:pt idx="2523">
                  <c:v>52129.610694122464</c:v>
                </c:pt>
                <c:pt idx="2524">
                  <c:v>48405.120416215825</c:v>
                </c:pt>
                <c:pt idx="2525">
                  <c:v>38281.867485126189</c:v>
                </c:pt>
                <c:pt idx="2526">
                  <c:v>40023.175726412832</c:v>
                </c:pt>
                <c:pt idx="2527">
                  <c:v>50796.861311921552</c:v>
                </c:pt>
                <c:pt idx="2528">
                  <c:v>47892.378768541334</c:v>
                </c:pt>
                <c:pt idx="2529">
                  <c:v>46500.018219179197</c:v>
                </c:pt>
                <c:pt idx="2530">
                  <c:v>37196.640022399195</c:v>
                </c:pt>
                <c:pt idx="2531">
                  <c:v>40425.179560497447</c:v>
                </c:pt>
                <c:pt idx="2532">
                  <c:v>44903.386273993048</c:v>
                </c:pt>
                <c:pt idx="2533">
                  <c:v>21200.361495439345</c:v>
                </c:pt>
                <c:pt idx="2534">
                  <c:v>21048.356360601501</c:v>
                </c:pt>
                <c:pt idx="2535">
                  <c:v>21371.998167149883</c:v>
                </c:pt>
                <c:pt idx="2536">
                  <c:v>18612.590877805567</c:v>
                </c:pt>
                <c:pt idx="2537">
                  <c:v>12815.707388014671</c:v>
                </c:pt>
                <c:pt idx="2538">
                  <c:v>7518.3668077578714</c:v>
                </c:pt>
                <c:pt idx="2539">
                  <c:v>5913.248293237205</c:v>
                </c:pt>
                <c:pt idx="2540">
                  <c:v>3496.9733793337737</c:v>
                </c:pt>
                <c:pt idx="2541">
                  <c:v>1446.9462820681001</c:v>
                </c:pt>
                <c:pt idx="2542">
                  <c:v>-2050.380233896045</c:v>
                </c:pt>
                <c:pt idx="2543">
                  <c:v>-3516.340097770757</c:v>
                </c:pt>
                <c:pt idx="2544">
                  <c:v>-6862.3042953313034</c:v>
                </c:pt>
                <c:pt idx="2545">
                  <c:v>-9285.2462315188532</c:v>
                </c:pt>
                <c:pt idx="2546">
                  <c:v>-11505.213581391181</c:v>
                </c:pt>
                <c:pt idx="2547">
                  <c:v>-13927.151616191364</c:v>
                </c:pt>
                <c:pt idx="2548">
                  <c:v>-14902.688143124584</c:v>
                </c:pt>
                <c:pt idx="2549">
                  <c:v>-16840.769949267436</c:v>
                </c:pt>
                <c:pt idx="2550">
                  <c:v>-18289.54513129668</c:v>
                </c:pt>
                <c:pt idx="2551">
                  <c:v>-20639.302319268016</c:v>
                </c:pt>
                <c:pt idx="2552">
                  <c:v>-21647.371714538582</c:v>
                </c:pt>
                <c:pt idx="2553">
                  <c:v>-21943.391791412407</c:v>
                </c:pt>
                <c:pt idx="2554">
                  <c:v>-25255.743687131537</c:v>
                </c:pt>
                <c:pt idx="2555">
                  <c:v>-26431.559926328366</c:v>
                </c:pt>
                <c:pt idx="2556">
                  <c:v>-26758.776239720552</c:v>
                </c:pt>
                <c:pt idx="2557">
                  <c:v>-27840.028025985059</c:v>
                </c:pt>
                <c:pt idx="2558">
                  <c:v>-28600.33782648432</c:v>
                </c:pt>
                <c:pt idx="2559">
                  <c:v>-29556.023039874661</c:v>
                </c:pt>
                <c:pt idx="2560">
                  <c:v>-29978.040011321056</c:v>
                </c:pt>
                <c:pt idx="2561">
                  <c:v>-31755.088021773598</c:v>
                </c:pt>
                <c:pt idx="2562">
                  <c:v>-37258.989553104919</c:v>
                </c:pt>
                <c:pt idx="2563">
                  <c:v>-35329.754068773895</c:v>
                </c:pt>
                <c:pt idx="2564">
                  <c:v>-34769.603837319111</c:v>
                </c:pt>
                <c:pt idx="2565">
                  <c:v>-33702.83384707442</c:v>
                </c:pt>
                <c:pt idx="2566">
                  <c:v>-29642.774706362259</c:v>
                </c:pt>
                <c:pt idx="2567">
                  <c:v>2444.6346582248943</c:v>
                </c:pt>
                <c:pt idx="2568">
                  <c:v>4570.9660776477131</c:v>
                </c:pt>
                <c:pt idx="2569">
                  <c:v>3340.9980769438353</c:v>
                </c:pt>
                <c:pt idx="2570">
                  <c:v>15365.908453059554</c:v>
                </c:pt>
                <c:pt idx="2571">
                  <c:v>11494.535042528702</c:v>
                </c:pt>
                <c:pt idx="2572">
                  <c:v>43923.916484946931</c:v>
                </c:pt>
                <c:pt idx="2573">
                  <c:v>45475.720156057338</c:v>
                </c:pt>
                <c:pt idx="2574">
                  <c:v>40285.411548421507</c:v>
                </c:pt>
                <c:pt idx="2575">
                  <c:v>34204.162399123772</c:v>
                </c:pt>
                <c:pt idx="2576">
                  <c:v>32596.017310661504</c:v>
                </c:pt>
                <c:pt idx="2577">
                  <c:v>32347.669608693996</c:v>
                </c:pt>
                <c:pt idx="2578">
                  <c:v>37766.758279520087</c:v>
                </c:pt>
                <c:pt idx="2579">
                  <c:v>33417.199496135596</c:v>
                </c:pt>
                <c:pt idx="2580">
                  <c:v>38959.193353549286</c:v>
                </c:pt>
                <c:pt idx="2581">
                  <c:v>50171.206459968307</c:v>
                </c:pt>
                <c:pt idx="2582">
                  <c:v>48660.905289070201</c:v>
                </c:pt>
                <c:pt idx="2583">
                  <c:v>34656.16405043353</c:v>
                </c:pt>
                <c:pt idx="2584">
                  <c:v>40912.567829117688</c:v>
                </c:pt>
                <c:pt idx="2585">
                  <c:v>45796.696970635974</c:v>
                </c:pt>
                <c:pt idx="2586">
                  <c:v>40253.635514104048</c:v>
                </c:pt>
                <c:pt idx="2587">
                  <c:v>46084.885227450737</c:v>
                </c:pt>
                <c:pt idx="2588">
                  <c:v>41601.714475071924</c:v>
                </c:pt>
                <c:pt idx="2589">
                  <c:v>46390.063803069868</c:v>
                </c:pt>
                <c:pt idx="2590">
                  <c:v>38489.001084127383</c:v>
                </c:pt>
                <c:pt idx="2591">
                  <c:v>41311.851176017124</c:v>
                </c:pt>
                <c:pt idx="2592">
                  <c:v>42175.007092504136</c:v>
                </c:pt>
                <c:pt idx="2593">
                  <c:v>45696.183793106989</c:v>
                </c:pt>
                <c:pt idx="2594">
                  <c:v>43041.389782832543</c:v>
                </c:pt>
                <c:pt idx="2595">
                  <c:v>50668.86129266669</c:v>
                </c:pt>
                <c:pt idx="2596">
                  <c:v>43524.985808234756</c:v>
                </c:pt>
                <c:pt idx="2597">
                  <c:v>43099.969850918969</c:v>
                </c:pt>
                <c:pt idx="2598">
                  <c:v>48974.539213769742</c:v>
                </c:pt>
                <c:pt idx="2599">
                  <c:v>40622.854925097505</c:v>
                </c:pt>
                <c:pt idx="2600">
                  <c:v>42965.97914738558</c:v>
                </c:pt>
                <c:pt idx="2601">
                  <c:v>46171.428190279563</c:v>
                </c:pt>
                <c:pt idx="2602">
                  <c:v>48584.11199153684</c:v>
                </c:pt>
                <c:pt idx="2603">
                  <c:v>42676.849106185138</c:v>
                </c:pt>
                <c:pt idx="2604">
                  <c:v>42535.722584122886</c:v>
                </c:pt>
                <c:pt idx="2605">
                  <c:v>57870.089622376756</c:v>
                </c:pt>
                <c:pt idx="2606">
                  <c:v>44434.011602351995</c:v>
                </c:pt>
                <c:pt idx="2607">
                  <c:v>42323.050517423151</c:v>
                </c:pt>
                <c:pt idx="2608">
                  <c:v>53084.273374410004</c:v>
                </c:pt>
                <c:pt idx="2609">
                  <c:v>46679.294059392763</c:v>
                </c:pt>
                <c:pt idx="2610">
                  <c:v>43670.314370247361</c:v>
                </c:pt>
                <c:pt idx="2611">
                  <c:v>46885.524195805214</c:v>
                </c:pt>
                <c:pt idx="2612">
                  <c:v>48980.67480967252</c:v>
                </c:pt>
                <c:pt idx="2613">
                  <c:v>45157.344605398575</c:v>
                </c:pt>
                <c:pt idx="2614">
                  <c:v>54391.384179066416</c:v>
                </c:pt>
                <c:pt idx="2615">
                  <c:v>51588.678040540646</c:v>
                </c:pt>
                <c:pt idx="2616">
                  <c:v>53689.55507469616</c:v>
                </c:pt>
                <c:pt idx="2617">
                  <c:v>51297.953352656194</c:v>
                </c:pt>
                <c:pt idx="2618">
                  <c:v>47779.866839790906</c:v>
                </c:pt>
                <c:pt idx="2619">
                  <c:v>50195.313204341772</c:v>
                </c:pt>
                <c:pt idx="2620">
                  <c:v>43541.191848453382</c:v>
                </c:pt>
                <c:pt idx="2621">
                  <c:v>55970.530853189724</c:v>
                </c:pt>
                <c:pt idx="2622">
                  <c:v>33171.669758207106</c:v>
                </c:pt>
                <c:pt idx="2623">
                  <c:v>46907.833834241843</c:v>
                </c:pt>
                <c:pt idx="2624">
                  <c:v>47130.257539946906</c:v>
                </c:pt>
                <c:pt idx="2625">
                  <c:v>43151.977759846617</c:v>
                </c:pt>
                <c:pt idx="2626">
                  <c:v>31710.680959683021</c:v>
                </c:pt>
                <c:pt idx="2627">
                  <c:v>39334.454735448453</c:v>
                </c:pt>
                <c:pt idx="2628">
                  <c:v>44577.690201747719</c:v>
                </c:pt>
                <c:pt idx="2629">
                  <c:v>49070.841235422675</c:v>
                </c:pt>
                <c:pt idx="2630">
                  <c:v>32038.982485158012</c:v>
                </c:pt>
                <c:pt idx="2631">
                  <c:v>22997.227496596643</c:v>
                </c:pt>
                <c:pt idx="2632">
                  <c:v>21709.061342214573</c:v>
                </c:pt>
                <c:pt idx="2633">
                  <c:v>18136.126440893728</c:v>
                </c:pt>
                <c:pt idx="2634">
                  <c:v>14239.941375396913</c:v>
                </c:pt>
                <c:pt idx="2635">
                  <c:v>10601.343961332635</c:v>
                </c:pt>
                <c:pt idx="2636">
                  <c:v>6416.9303882690674</c:v>
                </c:pt>
                <c:pt idx="2637">
                  <c:v>4682.1242826986318</c:v>
                </c:pt>
                <c:pt idx="2638">
                  <c:v>2537.6290455932167</c:v>
                </c:pt>
                <c:pt idx="2639">
                  <c:v>843.65359580418772</c:v>
                </c:pt>
                <c:pt idx="2640">
                  <c:v>422.98660303890392</c:v>
                </c:pt>
                <c:pt idx="2641">
                  <c:v>-1416.4869501208887</c:v>
                </c:pt>
                <c:pt idx="2642">
                  <c:v>-2543.2482412861245</c:v>
                </c:pt>
                <c:pt idx="2643">
                  <c:v>-3055.9847853480533</c:v>
                </c:pt>
                <c:pt idx="2644">
                  <c:v>-4317.3181183681991</c:v>
                </c:pt>
                <c:pt idx="2645">
                  <c:v>-4599.344388310099</c:v>
                </c:pt>
                <c:pt idx="2646">
                  <c:v>-6465.1794936150673</c:v>
                </c:pt>
                <c:pt idx="2647">
                  <c:v>-6706.1620516742605</c:v>
                </c:pt>
                <c:pt idx="2648">
                  <c:v>-6978.6334200525689</c:v>
                </c:pt>
                <c:pt idx="2649">
                  <c:v>-6799.9162874591402</c:v>
                </c:pt>
                <c:pt idx="2650">
                  <c:v>-9794.1145944579312</c:v>
                </c:pt>
                <c:pt idx="2651">
                  <c:v>-9762.6765847767056</c:v>
                </c:pt>
                <c:pt idx="2652">
                  <c:v>-10650.043885452042</c:v>
                </c:pt>
                <c:pt idx="2653">
                  <c:v>-11066.588007272632</c:v>
                </c:pt>
                <c:pt idx="2654">
                  <c:v>-11206.660403064365</c:v>
                </c:pt>
                <c:pt idx="2655">
                  <c:v>-10885.30526353532</c:v>
                </c:pt>
                <c:pt idx="2656">
                  <c:v>-23147.662635674871</c:v>
                </c:pt>
                <c:pt idx="2657">
                  <c:v>-27707.4045122846</c:v>
                </c:pt>
                <c:pt idx="2658">
                  <c:v>-29090.069000368898</c:v>
                </c:pt>
                <c:pt idx="2659">
                  <c:v>-29665.38885581652</c:v>
                </c:pt>
                <c:pt idx="2660">
                  <c:v>-30776.35320822693</c:v>
                </c:pt>
                <c:pt idx="2661">
                  <c:v>-31884.1047434557</c:v>
                </c:pt>
                <c:pt idx="2662">
                  <c:v>-34065.624277958064</c:v>
                </c:pt>
                <c:pt idx="2663">
                  <c:v>-35020.276395668872</c:v>
                </c:pt>
                <c:pt idx="2664">
                  <c:v>-33302.290786043239</c:v>
                </c:pt>
                <c:pt idx="2665">
                  <c:v>-9290.6898540908642</c:v>
                </c:pt>
                <c:pt idx="2666">
                  <c:v>2439.4342689203222</c:v>
                </c:pt>
                <c:pt idx="2667">
                  <c:v>7218.6478949511375</c:v>
                </c:pt>
                <c:pt idx="2668">
                  <c:v>6838.5090491688998</c:v>
                </c:pt>
                <c:pt idx="2669">
                  <c:v>14573.267014367286</c:v>
                </c:pt>
                <c:pt idx="2670">
                  <c:v>37756.110347053291</c:v>
                </c:pt>
                <c:pt idx="2671">
                  <c:v>30963.646059130762</c:v>
                </c:pt>
                <c:pt idx="2672">
                  <c:v>36959.510364139416</c:v>
                </c:pt>
                <c:pt idx="2673">
                  <c:v>40441.56027817454</c:v>
                </c:pt>
                <c:pt idx="2674">
                  <c:v>41941.115126256846</c:v>
                </c:pt>
                <c:pt idx="2675">
                  <c:v>32034.710339246209</c:v>
                </c:pt>
                <c:pt idx="2676">
                  <c:v>43891.996841981098</c:v>
                </c:pt>
                <c:pt idx="2677">
                  <c:v>40930.360502484735</c:v>
                </c:pt>
                <c:pt idx="2678">
                  <c:v>39618.510982525186</c:v>
                </c:pt>
                <c:pt idx="2679">
                  <c:v>36944.862998469107</c:v>
                </c:pt>
                <c:pt idx="2680">
                  <c:v>48554.275236581198</c:v>
                </c:pt>
                <c:pt idx="2681">
                  <c:v>44553.608347103553</c:v>
                </c:pt>
                <c:pt idx="2682">
                  <c:v>40395.090599482901</c:v>
                </c:pt>
                <c:pt idx="2683">
                  <c:v>39726.893574936839</c:v>
                </c:pt>
                <c:pt idx="2684">
                  <c:v>43191.04806475572</c:v>
                </c:pt>
                <c:pt idx="2685">
                  <c:v>42577.162474927813</c:v>
                </c:pt>
                <c:pt idx="2686">
                  <c:v>51727.569091554979</c:v>
                </c:pt>
                <c:pt idx="2687">
                  <c:v>43690.756678994956</c:v>
                </c:pt>
                <c:pt idx="2688">
                  <c:v>43316.938363202222</c:v>
                </c:pt>
                <c:pt idx="2689">
                  <c:v>44554.378330574364</c:v>
                </c:pt>
                <c:pt idx="2690">
                  <c:v>39132.229496645356</c:v>
                </c:pt>
                <c:pt idx="2691">
                  <c:v>47517.183009915738</c:v>
                </c:pt>
                <c:pt idx="2692">
                  <c:v>50199.219697902961</c:v>
                </c:pt>
                <c:pt idx="2693">
                  <c:v>59103.214615251258</c:v>
                </c:pt>
                <c:pt idx="2694">
                  <c:v>44140.954009635272</c:v>
                </c:pt>
                <c:pt idx="2695">
                  <c:v>50271.32590799933</c:v>
                </c:pt>
                <c:pt idx="2696">
                  <c:v>50680.379623872221</c:v>
                </c:pt>
                <c:pt idx="2697">
                  <c:v>45450.055758193179</c:v>
                </c:pt>
                <c:pt idx="2698">
                  <c:v>62369.471632874949</c:v>
                </c:pt>
                <c:pt idx="2699">
                  <c:v>43949.206445573152</c:v>
                </c:pt>
                <c:pt idx="2700">
                  <c:v>28479.045940000862</c:v>
                </c:pt>
                <c:pt idx="2701">
                  <c:v>62826.93938393287</c:v>
                </c:pt>
                <c:pt idx="2702">
                  <c:v>44325.178388344204</c:v>
                </c:pt>
                <c:pt idx="2703">
                  <c:v>39261.352022271065</c:v>
                </c:pt>
                <c:pt idx="2704">
                  <c:v>47511.214384666018</c:v>
                </c:pt>
                <c:pt idx="2705">
                  <c:v>48017.176103809441</c:v>
                </c:pt>
                <c:pt idx="2706">
                  <c:v>48981.87383447215</c:v>
                </c:pt>
                <c:pt idx="2707">
                  <c:v>51857.69928119926</c:v>
                </c:pt>
                <c:pt idx="2708">
                  <c:v>47295.51931309732</c:v>
                </c:pt>
                <c:pt idx="2709">
                  <c:v>46670.410847260784</c:v>
                </c:pt>
                <c:pt idx="2710">
                  <c:v>45701.440707050402</c:v>
                </c:pt>
                <c:pt idx="2711">
                  <c:v>37299.237636469195</c:v>
                </c:pt>
                <c:pt idx="2712">
                  <c:v>50917.568045925313</c:v>
                </c:pt>
                <c:pt idx="2713">
                  <c:v>48782.272904131074</c:v>
                </c:pt>
                <c:pt idx="2714">
                  <c:v>44630.049395575887</c:v>
                </c:pt>
                <c:pt idx="2715">
                  <c:v>41437.988681055394</c:v>
                </c:pt>
                <c:pt idx="2716">
                  <c:v>53883.450596153169</c:v>
                </c:pt>
                <c:pt idx="2717">
                  <c:v>45371.448702137925</c:v>
                </c:pt>
                <c:pt idx="2718">
                  <c:v>37092.57760901966</c:v>
                </c:pt>
                <c:pt idx="2719">
                  <c:v>53043.324936704768</c:v>
                </c:pt>
                <c:pt idx="2720">
                  <c:v>44889.298512868678</c:v>
                </c:pt>
                <c:pt idx="2721">
                  <c:v>45934.445798501292</c:v>
                </c:pt>
                <c:pt idx="2722">
                  <c:v>41368.030623569597</c:v>
                </c:pt>
                <c:pt idx="2723">
                  <c:v>40188.239293519488</c:v>
                </c:pt>
                <c:pt idx="2724">
                  <c:v>39382.502459336094</c:v>
                </c:pt>
                <c:pt idx="2725">
                  <c:v>45708.710904324485</c:v>
                </c:pt>
                <c:pt idx="2726">
                  <c:v>22968.326053010373</c:v>
                </c:pt>
                <c:pt idx="2727">
                  <c:v>27142.872509783017</c:v>
                </c:pt>
                <c:pt idx="2728">
                  <c:v>17320.980524546478</c:v>
                </c:pt>
                <c:pt idx="2729">
                  <c:v>12734.031112379485</c:v>
                </c:pt>
                <c:pt idx="2730">
                  <c:v>10766.585350389778</c:v>
                </c:pt>
                <c:pt idx="2731">
                  <c:v>6729.0638509182163</c:v>
                </c:pt>
                <c:pt idx="2732">
                  <c:v>6074.8777020304406</c:v>
                </c:pt>
                <c:pt idx="2733">
                  <c:v>2585.2482038119924</c:v>
                </c:pt>
                <c:pt idx="2734">
                  <c:v>-2089.2556184093173</c:v>
                </c:pt>
                <c:pt idx="2735">
                  <c:v>-4753.2483040366278</c:v>
                </c:pt>
                <c:pt idx="2736">
                  <c:v>-3088.8593454985657</c:v>
                </c:pt>
                <c:pt idx="2737">
                  <c:v>-5225.0834160640825</c:v>
                </c:pt>
                <c:pt idx="2738">
                  <c:v>-6803.6495290678249</c:v>
                </c:pt>
                <c:pt idx="2739">
                  <c:v>-8547.3035011716256</c:v>
                </c:pt>
                <c:pt idx="2740">
                  <c:v>-9821.8014501496891</c:v>
                </c:pt>
                <c:pt idx="2741">
                  <c:v>-11459.466451592132</c:v>
                </c:pt>
                <c:pt idx="2742">
                  <c:v>-11793.846296841341</c:v>
                </c:pt>
                <c:pt idx="2743">
                  <c:v>-12653.805942346589</c:v>
                </c:pt>
                <c:pt idx="2744">
                  <c:v>-12562.113721844065</c:v>
                </c:pt>
                <c:pt idx="2745">
                  <c:v>-14173.000738819739</c:v>
                </c:pt>
                <c:pt idx="2746">
                  <c:v>-14595.240717106381</c:v>
                </c:pt>
                <c:pt idx="2747">
                  <c:v>-14908.273340492786</c:v>
                </c:pt>
                <c:pt idx="2748">
                  <c:v>-15619.674253421337</c:v>
                </c:pt>
                <c:pt idx="2749">
                  <c:v>-16138.726455755084</c:v>
                </c:pt>
                <c:pt idx="2750">
                  <c:v>-15765.221019558996</c:v>
                </c:pt>
                <c:pt idx="2751">
                  <c:v>-16958.617844415297</c:v>
                </c:pt>
                <c:pt idx="2752">
                  <c:v>-17278.632183972877</c:v>
                </c:pt>
                <c:pt idx="2753">
                  <c:v>-16746.01362791644</c:v>
                </c:pt>
                <c:pt idx="2754">
                  <c:v>-17930.839298007937</c:v>
                </c:pt>
                <c:pt idx="2755">
                  <c:v>-17991.958547082402</c:v>
                </c:pt>
                <c:pt idx="2756">
                  <c:v>-18542.34858996312</c:v>
                </c:pt>
                <c:pt idx="2757">
                  <c:v>-18525.04468206755</c:v>
                </c:pt>
                <c:pt idx="2758">
                  <c:v>-19740.326501484411</c:v>
                </c:pt>
                <c:pt idx="2759">
                  <c:v>-19078.646015163213</c:v>
                </c:pt>
                <c:pt idx="2760">
                  <c:v>-19373.992064160549</c:v>
                </c:pt>
                <c:pt idx="2761">
                  <c:v>-19837.519943611122</c:v>
                </c:pt>
                <c:pt idx="2762">
                  <c:v>-19957.779456906781</c:v>
                </c:pt>
                <c:pt idx="2763">
                  <c:v>-23256.947010696684</c:v>
                </c:pt>
                <c:pt idx="2764">
                  <c:v>-30817.914842076636</c:v>
                </c:pt>
                <c:pt idx="2765">
                  <c:v>-33265.378981277507</c:v>
                </c:pt>
                <c:pt idx="2766">
                  <c:v>-36093.240809396302</c:v>
                </c:pt>
                <c:pt idx="2767">
                  <c:v>-35964.44768419781</c:v>
                </c:pt>
                <c:pt idx="2768">
                  <c:v>-13582.858388776345</c:v>
                </c:pt>
                <c:pt idx="2769">
                  <c:v>5118.9146665662383</c:v>
                </c:pt>
                <c:pt idx="2770">
                  <c:v>7648.9904125425282</c:v>
                </c:pt>
                <c:pt idx="2771">
                  <c:v>20715.323757189388</c:v>
                </c:pt>
                <c:pt idx="2772">
                  <c:v>25727.304364356754</c:v>
                </c:pt>
                <c:pt idx="2773">
                  <c:v>39001.784899213126</c:v>
                </c:pt>
                <c:pt idx="2774">
                  <c:v>36177.052382518013</c:v>
                </c:pt>
                <c:pt idx="2775">
                  <c:v>40529.457993199641</c:v>
                </c:pt>
                <c:pt idx="2776">
                  <c:v>38847.733635252764</c:v>
                </c:pt>
                <c:pt idx="2777">
                  <c:v>43033.108255390543</c:v>
                </c:pt>
                <c:pt idx="2778">
                  <c:v>32766.321190055016</c:v>
                </c:pt>
                <c:pt idx="2779">
                  <c:v>41773.638527954237</c:v>
                </c:pt>
                <c:pt idx="2780">
                  <c:v>48458.361080978684</c:v>
                </c:pt>
                <c:pt idx="2781">
                  <c:v>50134.560111285515</c:v>
                </c:pt>
                <c:pt idx="2782">
                  <c:v>37687.875800156107</c:v>
                </c:pt>
                <c:pt idx="2783">
                  <c:v>48434.670507195391</c:v>
                </c:pt>
                <c:pt idx="2784">
                  <c:v>40954.191959863885</c:v>
                </c:pt>
                <c:pt idx="2785">
                  <c:v>45996.806648297083</c:v>
                </c:pt>
                <c:pt idx="2786">
                  <c:v>48731.880222182284</c:v>
                </c:pt>
                <c:pt idx="2787">
                  <c:v>45141.210298216713</c:v>
                </c:pt>
                <c:pt idx="2788">
                  <c:v>52802.917432562397</c:v>
                </c:pt>
                <c:pt idx="2789">
                  <c:v>51827.199529361686</c:v>
                </c:pt>
                <c:pt idx="2790">
                  <c:v>45957.009201579829</c:v>
                </c:pt>
                <c:pt idx="2791">
                  <c:v>41126.13226055714</c:v>
                </c:pt>
                <c:pt idx="2792">
                  <c:v>53267.037324952791</c:v>
                </c:pt>
                <c:pt idx="2793">
                  <c:v>46006.039201500753</c:v>
                </c:pt>
                <c:pt idx="2794">
                  <c:v>42101.673156354031</c:v>
                </c:pt>
                <c:pt idx="2795">
                  <c:v>50858.954595727613</c:v>
                </c:pt>
                <c:pt idx="2796">
                  <c:v>46971.878639623035</c:v>
                </c:pt>
                <c:pt idx="2797">
                  <c:v>40538.486014136623</c:v>
                </c:pt>
                <c:pt idx="2798">
                  <c:v>50474.779529395426</c:v>
                </c:pt>
                <c:pt idx="2799">
                  <c:v>55661.505501611748</c:v>
                </c:pt>
                <c:pt idx="2800">
                  <c:v>38560.175888641148</c:v>
                </c:pt>
                <c:pt idx="2801">
                  <c:v>47888.925052546787</c:v>
                </c:pt>
                <c:pt idx="2802">
                  <c:v>49296.154226205486</c:v>
                </c:pt>
                <c:pt idx="2803">
                  <c:v>54829.034170237806</c:v>
                </c:pt>
                <c:pt idx="2804">
                  <c:v>64185.498240487155</c:v>
                </c:pt>
                <c:pt idx="2805">
                  <c:v>48094.953927396025</c:v>
                </c:pt>
                <c:pt idx="2806">
                  <c:v>47851.647762903594</c:v>
                </c:pt>
                <c:pt idx="2807">
                  <c:v>58513.654617103952</c:v>
                </c:pt>
                <c:pt idx="2808">
                  <c:v>46232.619420496296</c:v>
                </c:pt>
                <c:pt idx="2809">
                  <c:v>52171.758922752437</c:v>
                </c:pt>
                <c:pt idx="2810">
                  <c:v>53435.828662088075</c:v>
                </c:pt>
                <c:pt idx="2811">
                  <c:v>48378.678741417949</c:v>
                </c:pt>
                <c:pt idx="2812">
                  <c:v>52204.695587756745</c:v>
                </c:pt>
                <c:pt idx="2813">
                  <c:v>56136.252622375068</c:v>
                </c:pt>
                <c:pt idx="2814">
                  <c:v>45638.118578875474</c:v>
                </c:pt>
                <c:pt idx="2815">
                  <c:v>44186.427300378069</c:v>
                </c:pt>
                <c:pt idx="2816">
                  <c:v>56292.460819820059</c:v>
                </c:pt>
                <c:pt idx="2817">
                  <c:v>44838.780977969807</c:v>
                </c:pt>
                <c:pt idx="2818">
                  <c:v>39302.886275931945</c:v>
                </c:pt>
                <c:pt idx="2819">
                  <c:v>33733.86312830355</c:v>
                </c:pt>
                <c:pt idx="2820">
                  <c:v>37275.734960314898</c:v>
                </c:pt>
                <c:pt idx="2821">
                  <c:v>47923.129769668813</c:v>
                </c:pt>
                <c:pt idx="2822">
                  <c:v>27241.691698747727</c:v>
                </c:pt>
                <c:pt idx="2823">
                  <c:v>23124.68987282351</c:v>
                </c:pt>
                <c:pt idx="2824">
                  <c:v>21971.845141457186</c:v>
                </c:pt>
                <c:pt idx="2825">
                  <c:v>16187.757076586291</c:v>
                </c:pt>
                <c:pt idx="2826">
                  <c:v>10288.35157057176</c:v>
                </c:pt>
                <c:pt idx="2827">
                  <c:v>7970.4806801397572</c:v>
                </c:pt>
                <c:pt idx="2828">
                  <c:v>7135.2684635979003</c:v>
                </c:pt>
                <c:pt idx="2829">
                  <c:v>3413.2202315263985</c:v>
                </c:pt>
                <c:pt idx="2830">
                  <c:v>159.16771529202379</c:v>
                </c:pt>
                <c:pt idx="2831">
                  <c:v>-2080.1958878313817</c:v>
                </c:pt>
                <c:pt idx="2832">
                  <c:v>-4231.7576519965642</c:v>
                </c:pt>
                <c:pt idx="2833">
                  <c:v>-7481.9071204340635</c:v>
                </c:pt>
                <c:pt idx="2834">
                  <c:v>-7162.267996878245</c:v>
                </c:pt>
                <c:pt idx="2835">
                  <c:v>-9311.7089800918784</c:v>
                </c:pt>
                <c:pt idx="2836">
                  <c:v>-10474.146574270319</c:v>
                </c:pt>
                <c:pt idx="2837">
                  <c:v>-10514.669254824554</c:v>
                </c:pt>
                <c:pt idx="2838">
                  <c:v>-12117.850920720724</c:v>
                </c:pt>
                <c:pt idx="2839">
                  <c:v>-13153.792141185973</c:v>
                </c:pt>
                <c:pt idx="2840">
                  <c:v>-14282.79301613276</c:v>
                </c:pt>
                <c:pt idx="2841">
                  <c:v>-14074.923011883762</c:v>
                </c:pt>
                <c:pt idx="2842">
                  <c:v>-14510.214579931173</c:v>
                </c:pt>
                <c:pt idx="2843">
                  <c:v>-15641.945529073198</c:v>
                </c:pt>
                <c:pt idx="2844">
                  <c:v>-16980.821677736072</c:v>
                </c:pt>
                <c:pt idx="2845">
                  <c:v>-16015.271855756091</c:v>
                </c:pt>
                <c:pt idx="2846">
                  <c:v>-17602.648768363579</c:v>
                </c:pt>
                <c:pt idx="2847">
                  <c:v>-17736.270061308169</c:v>
                </c:pt>
                <c:pt idx="2848">
                  <c:v>-17910.153690711802</c:v>
                </c:pt>
                <c:pt idx="2849">
                  <c:v>-18658.373236147112</c:v>
                </c:pt>
                <c:pt idx="2850">
                  <c:v>-18730.388291804142</c:v>
                </c:pt>
                <c:pt idx="2851">
                  <c:v>-18422.785908846174</c:v>
                </c:pt>
                <c:pt idx="2852">
                  <c:v>-18911.829480332042</c:v>
                </c:pt>
                <c:pt idx="2853">
                  <c:v>-18331.509323734783</c:v>
                </c:pt>
                <c:pt idx="2854">
                  <c:v>-19599.443724553465</c:v>
                </c:pt>
                <c:pt idx="2855">
                  <c:v>-19688.667502768054</c:v>
                </c:pt>
                <c:pt idx="2856">
                  <c:v>-18454.508032145292</c:v>
                </c:pt>
                <c:pt idx="2857">
                  <c:v>-19316.889094867183</c:v>
                </c:pt>
                <c:pt idx="2858">
                  <c:v>-32308.65786428556</c:v>
                </c:pt>
                <c:pt idx="2859">
                  <c:v>-33727.659057411816</c:v>
                </c:pt>
                <c:pt idx="2860">
                  <c:v>-33985.624035371089</c:v>
                </c:pt>
                <c:pt idx="2861">
                  <c:v>-37203.317570673054</c:v>
                </c:pt>
                <c:pt idx="2862">
                  <c:v>-5058.7985748959181</c:v>
                </c:pt>
                <c:pt idx="2863">
                  <c:v>1455.5441559666119</c:v>
                </c:pt>
                <c:pt idx="2864">
                  <c:v>9696.011314440575</c:v>
                </c:pt>
                <c:pt idx="2865">
                  <c:v>11860.171268317416</c:v>
                </c:pt>
                <c:pt idx="2866">
                  <c:v>8701.5507867639044</c:v>
                </c:pt>
                <c:pt idx="2867">
                  <c:v>33182.330914139922</c:v>
                </c:pt>
                <c:pt idx="2868">
                  <c:v>46392.605680520232</c:v>
                </c:pt>
                <c:pt idx="2869">
                  <c:v>33801.930150407716</c:v>
                </c:pt>
                <c:pt idx="2870">
                  <c:v>51595.253623869263</c:v>
                </c:pt>
                <c:pt idx="2871">
                  <c:v>35871.172691387219</c:v>
                </c:pt>
                <c:pt idx="2872">
                  <c:v>36844.799934662777</c:v>
                </c:pt>
                <c:pt idx="2873">
                  <c:v>43127.872306506397</c:v>
                </c:pt>
                <c:pt idx="2874">
                  <c:v>45291.755424262934</c:v>
                </c:pt>
                <c:pt idx="2875">
                  <c:v>42337.895145440438</c:v>
                </c:pt>
                <c:pt idx="2876">
                  <c:v>47846.086902487725</c:v>
                </c:pt>
                <c:pt idx="2877">
                  <c:v>57986.576055586309</c:v>
                </c:pt>
                <c:pt idx="2878">
                  <c:v>53017.917262039569</c:v>
                </c:pt>
                <c:pt idx="2879">
                  <c:v>39794.520376661989</c:v>
                </c:pt>
                <c:pt idx="2880">
                  <c:v>57370.803220049675</c:v>
                </c:pt>
                <c:pt idx="2881">
                  <c:v>53235.709137337588</c:v>
                </c:pt>
                <c:pt idx="2882">
                  <c:v>48424.087319574603</c:v>
                </c:pt>
                <c:pt idx="2883">
                  <c:v>51054.565029895064</c:v>
                </c:pt>
                <c:pt idx="2884">
                  <c:v>53188.04703268181</c:v>
                </c:pt>
                <c:pt idx="2885">
                  <c:v>61992.064874193748</c:v>
                </c:pt>
                <c:pt idx="2886">
                  <c:v>50878.003785416964</c:v>
                </c:pt>
                <c:pt idx="2887">
                  <c:v>52591.869860434723</c:v>
                </c:pt>
                <c:pt idx="2888">
                  <c:v>56183.072629569629</c:v>
                </c:pt>
                <c:pt idx="2889">
                  <c:v>44056.93790243283</c:v>
                </c:pt>
                <c:pt idx="2890">
                  <c:v>50321.904888980818</c:v>
                </c:pt>
                <c:pt idx="2891">
                  <c:v>58199.462948283886</c:v>
                </c:pt>
                <c:pt idx="2892">
                  <c:v>57011.271949040041</c:v>
                </c:pt>
                <c:pt idx="2893">
                  <c:v>53933.149227502938</c:v>
                </c:pt>
                <c:pt idx="2894">
                  <c:v>56922.055204683078</c:v>
                </c:pt>
                <c:pt idx="2895">
                  <c:v>56190.303907202891</c:v>
                </c:pt>
                <c:pt idx="2896">
                  <c:v>55300.776760713365</c:v>
                </c:pt>
                <c:pt idx="2897">
                  <c:v>48228.877408668261</c:v>
                </c:pt>
                <c:pt idx="2898">
                  <c:v>58678.703836948778</c:v>
                </c:pt>
                <c:pt idx="2899">
                  <c:v>39764.324543222268</c:v>
                </c:pt>
                <c:pt idx="2900">
                  <c:v>57356.740385758334</c:v>
                </c:pt>
                <c:pt idx="2901">
                  <c:v>60042.497701817643</c:v>
                </c:pt>
                <c:pt idx="2902">
                  <c:v>63824.615609097695</c:v>
                </c:pt>
                <c:pt idx="2903">
                  <c:v>51385.532831849174</c:v>
                </c:pt>
                <c:pt idx="2904">
                  <c:v>58808.340417952808</c:v>
                </c:pt>
                <c:pt idx="2905">
                  <c:v>53980.079985883029</c:v>
                </c:pt>
                <c:pt idx="2906">
                  <c:v>58999.048273594577</c:v>
                </c:pt>
                <c:pt idx="2907">
                  <c:v>68226.409723603851</c:v>
                </c:pt>
                <c:pt idx="2908">
                  <c:v>55457.027393674092</c:v>
                </c:pt>
                <c:pt idx="2909">
                  <c:v>54696.850224273636</c:v>
                </c:pt>
                <c:pt idx="2910">
                  <c:v>57158.722427601359</c:v>
                </c:pt>
                <c:pt idx="2911">
                  <c:v>37272.15441532994</c:v>
                </c:pt>
                <c:pt idx="2912">
                  <c:v>62116.618754725532</c:v>
                </c:pt>
                <c:pt idx="2913">
                  <c:v>49497.880931267027</c:v>
                </c:pt>
                <c:pt idx="2914">
                  <c:v>32836.660861760247</c:v>
                </c:pt>
                <c:pt idx="2915">
                  <c:v>41305.235065040004</c:v>
                </c:pt>
                <c:pt idx="2916">
                  <c:v>39220.744901642523</c:v>
                </c:pt>
                <c:pt idx="2917">
                  <c:v>51069.753647781312</c:v>
                </c:pt>
                <c:pt idx="2918">
                  <c:v>32485.154651051547</c:v>
                </c:pt>
                <c:pt idx="2919">
                  <c:v>24231.422458433328</c:v>
                </c:pt>
                <c:pt idx="2920">
                  <c:v>23435.544870153026</c:v>
                </c:pt>
                <c:pt idx="2921">
                  <c:v>22333.602891817023</c:v>
                </c:pt>
                <c:pt idx="2922">
                  <c:v>39518.255332608569</c:v>
                </c:pt>
                <c:pt idx="2923">
                  <c:v>31139.741630007295</c:v>
                </c:pt>
                <c:pt idx="2924">
                  <c:v>22655.275199733223</c:v>
                </c:pt>
                <c:pt idx="2925">
                  <c:v>20729.594149730343</c:v>
                </c:pt>
                <c:pt idx="2926">
                  <c:v>17120.24470487639</c:v>
                </c:pt>
                <c:pt idx="2927">
                  <c:v>18773.027123575288</c:v>
                </c:pt>
                <c:pt idx="2928">
                  <c:v>15851.642892912932</c:v>
                </c:pt>
                <c:pt idx="2929">
                  <c:v>9779.2672180796944</c:v>
                </c:pt>
                <c:pt idx="2930">
                  <c:v>14054.634808957853</c:v>
                </c:pt>
                <c:pt idx="2931">
                  <c:v>13252.70813671844</c:v>
                </c:pt>
                <c:pt idx="2932">
                  <c:v>10246.175671955232</c:v>
                </c:pt>
                <c:pt idx="2933">
                  <c:v>8264.0968844534982</c:v>
                </c:pt>
                <c:pt idx="2934">
                  <c:v>9836.9049837865841</c:v>
                </c:pt>
                <c:pt idx="2935">
                  <c:v>12161.966808624289</c:v>
                </c:pt>
                <c:pt idx="2936">
                  <c:v>13480.085263410807</c:v>
                </c:pt>
                <c:pt idx="2937">
                  <c:v>11523.064016307959</c:v>
                </c:pt>
                <c:pt idx="2938">
                  <c:v>12274.316427230267</c:v>
                </c:pt>
                <c:pt idx="2939">
                  <c:v>11194.766483836676</c:v>
                </c:pt>
                <c:pt idx="2940">
                  <c:v>7918.3433020827561</c:v>
                </c:pt>
                <c:pt idx="2941">
                  <c:v>19250.510010804115</c:v>
                </c:pt>
                <c:pt idx="2942">
                  <c:v>24496.820934738647</c:v>
                </c:pt>
                <c:pt idx="2943">
                  <c:v>32508.971196987102</c:v>
                </c:pt>
                <c:pt idx="2944">
                  <c:v>43391.237894496473</c:v>
                </c:pt>
                <c:pt idx="2945">
                  <c:v>41220.942483501683</c:v>
                </c:pt>
                <c:pt idx="2946">
                  <c:v>46029.084490769812</c:v>
                </c:pt>
                <c:pt idx="2947">
                  <c:v>52046.199355340985</c:v>
                </c:pt>
                <c:pt idx="2948">
                  <c:v>32178.892152717279</c:v>
                </c:pt>
                <c:pt idx="2949">
                  <c:v>25259.737680976945</c:v>
                </c:pt>
                <c:pt idx="2950">
                  <c:v>20344.755177877654</c:v>
                </c:pt>
                <c:pt idx="2951">
                  <c:v>17551.298771553582</c:v>
                </c:pt>
                <c:pt idx="2952">
                  <c:v>18159.595960120238</c:v>
                </c:pt>
                <c:pt idx="2953">
                  <c:v>13681.493236052771</c:v>
                </c:pt>
                <c:pt idx="2954">
                  <c:v>40107.347322676411</c:v>
                </c:pt>
                <c:pt idx="2955">
                  <c:v>35686.693886099805</c:v>
                </c:pt>
                <c:pt idx="2956">
                  <c:v>44744.3663562613</c:v>
                </c:pt>
                <c:pt idx="2957">
                  <c:v>37377.932168118496</c:v>
                </c:pt>
                <c:pt idx="2958">
                  <c:v>55059.070664493418</c:v>
                </c:pt>
                <c:pt idx="2959">
                  <c:v>55296.156576425543</c:v>
                </c:pt>
                <c:pt idx="2960">
                  <c:v>53595.999282036188</c:v>
                </c:pt>
                <c:pt idx="2961">
                  <c:v>53853.675123162175</c:v>
                </c:pt>
                <c:pt idx="2962">
                  <c:v>44248.987095691686</c:v>
                </c:pt>
                <c:pt idx="2963">
                  <c:v>50322.851141301588</c:v>
                </c:pt>
                <c:pt idx="2964">
                  <c:v>60807.197018874453</c:v>
                </c:pt>
                <c:pt idx="2965">
                  <c:v>50516.572341595966</c:v>
                </c:pt>
                <c:pt idx="2966">
                  <c:v>50636.196064747521</c:v>
                </c:pt>
                <c:pt idx="2967">
                  <c:v>44978.238457464824</c:v>
                </c:pt>
                <c:pt idx="2968">
                  <c:v>55021.547887349945</c:v>
                </c:pt>
                <c:pt idx="2969">
                  <c:v>47478.770777840888</c:v>
                </c:pt>
                <c:pt idx="2970">
                  <c:v>40410.432974044037</c:v>
                </c:pt>
                <c:pt idx="2971">
                  <c:v>52423.488863355095</c:v>
                </c:pt>
                <c:pt idx="2972">
                  <c:v>42064.717646122052</c:v>
                </c:pt>
                <c:pt idx="2973">
                  <c:v>56275.766639633628</c:v>
                </c:pt>
                <c:pt idx="2974">
                  <c:v>51857.865859098994</c:v>
                </c:pt>
                <c:pt idx="2975">
                  <c:v>52176.944956523657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77-4E4A-8C9B-A947145F8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734408"/>
        <c:axId val="512734736"/>
      </c:lineChart>
      <c:catAx>
        <c:axId val="512734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Day and time</a:t>
                </a:r>
              </a:p>
            </c:rich>
          </c:tx>
          <c:layout>
            <c:manualLayout>
              <c:xMode val="edge"/>
              <c:yMode val="edge"/>
              <c:x val="0.45039407861925135"/>
              <c:y val="0.92326386486399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6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34736"/>
        <c:crosses val="autoZero"/>
        <c:auto val="1"/>
        <c:lblAlgn val="ctr"/>
        <c:lblOffset val="100"/>
        <c:tickMarkSkip val="1"/>
        <c:noMultiLvlLbl val="0"/>
      </c:catAx>
      <c:valAx>
        <c:axId val="5127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Qloss in Btu/min</a:t>
                </a:r>
              </a:p>
            </c:rich>
          </c:tx>
          <c:layout>
            <c:manualLayout>
              <c:xMode val="edge"/>
              <c:yMode val="edge"/>
              <c:x val="1.4067435428536884E-2"/>
              <c:y val="0.33512368076361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3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0.18138</cdr:x>
      <cdr:y>0.04218</cdr:y>
    </cdr:from>
    <cdr:to>
      <cdr:x>0.26008</cdr:x>
      <cdr:y>0.09666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6A6920-171D-4B69-952D-B0CBE065014C}"/>
            </a:ext>
          </a:extLst>
        </cdr:cNvPr>
        <cdr:cNvSpPr txBox="1"/>
      </cdr:nvSpPr>
      <cdr:spPr>
        <a:xfrm xmlns:a="http://schemas.openxmlformats.org/drawingml/2006/main">
          <a:off x="1440180" y="182880"/>
          <a:ext cx="62484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0.14828</cdr:x>
      <cdr:y>0.13005</cdr:y>
    </cdr:from>
    <cdr:to>
      <cdr:x>0.27112</cdr:x>
      <cdr:y>0.18981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417C2C5-8602-4D86-86ED-77FAA7FB6AD6}"/>
            </a:ext>
          </a:extLst>
        </cdr:cNvPr>
        <cdr:cNvSpPr txBox="1"/>
      </cdr:nvSpPr>
      <cdr:spPr>
        <a:xfrm xmlns:a="http://schemas.openxmlformats.org/drawingml/2006/main">
          <a:off x="1329895" y="563880"/>
          <a:ext cx="1101726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Jan 3rd, 2pm</a:t>
          </a:r>
        </a:p>
      </cdr:txBody>
    </cdr:sp>
  </cdr:relSizeAnchor>
  <cdr:relSizeAnchor xmlns:cdr="http://schemas.openxmlformats.org/drawingml/2006/chartDrawing">
    <cdr:from>
      <cdr:x>0.24202</cdr:x>
      <cdr:y>0.14732</cdr:y>
    </cdr:from>
    <cdr:to>
      <cdr:x>0.38437</cdr:x>
      <cdr:y>0.20708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CB80762-0ADB-4BB1-9854-B0DA1D2C6F57}"/>
            </a:ext>
          </a:extLst>
        </cdr:cNvPr>
        <cdr:cNvSpPr txBox="1"/>
      </cdr:nvSpPr>
      <cdr:spPr>
        <a:xfrm xmlns:a="http://schemas.openxmlformats.org/drawingml/2006/main">
          <a:off x="2290582" y="688358"/>
          <a:ext cx="1347262" cy="27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Jan 5th, 12:30pm</a:t>
          </a:r>
        </a:p>
      </cdr:txBody>
    </cdr:sp>
  </cdr:relSizeAnchor>
  <cdr:relSizeAnchor xmlns:cdr="http://schemas.openxmlformats.org/drawingml/2006/chartDrawing">
    <cdr:from>
      <cdr:x>0.40653</cdr:x>
      <cdr:y>0.42648</cdr:y>
    </cdr:from>
    <cdr:to>
      <cdr:x>0.54888</cdr:x>
      <cdr:y>0.48623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4262055-0444-422E-BDC6-260EBDFFBA4F}"/>
            </a:ext>
          </a:extLst>
        </cdr:cNvPr>
        <cdr:cNvSpPr txBox="1"/>
      </cdr:nvSpPr>
      <cdr:spPr>
        <a:xfrm xmlns:a="http://schemas.openxmlformats.org/drawingml/2006/main">
          <a:off x="3646043" y="1849120"/>
          <a:ext cx="127674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Jan 16th, 11pm</a:t>
          </a:r>
        </a:p>
      </cdr:txBody>
    </cdr:sp>
  </cdr:relSizeAnchor>
  <cdr:relSizeAnchor xmlns:cdr="http://schemas.openxmlformats.org/drawingml/2006/chartDrawing">
    <cdr:from>
      <cdr:x>0.52967</cdr:x>
      <cdr:y>0.43175</cdr:y>
    </cdr:from>
    <cdr:to>
      <cdr:x>0.67202</cdr:x>
      <cdr:y>0.49151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F8C3852C-B7B3-4E06-A1D3-578D679FA7D1}"/>
            </a:ext>
          </a:extLst>
        </cdr:cNvPr>
        <cdr:cNvSpPr txBox="1"/>
      </cdr:nvSpPr>
      <cdr:spPr>
        <a:xfrm xmlns:a="http://schemas.openxmlformats.org/drawingml/2006/main">
          <a:off x="4750453" y="1871980"/>
          <a:ext cx="127674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Jan 19th, 10:45pm</a:t>
          </a:r>
        </a:p>
      </cdr:txBody>
    </cdr:sp>
  </cdr:relSizeAnchor>
  <cdr:relSizeAnchor xmlns:cdr="http://schemas.openxmlformats.org/drawingml/2006/chartDrawing">
    <cdr:from>
      <cdr:x>0.22337</cdr:x>
      <cdr:y>0.20035</cdr:y>
    </cdr:from>
    <cdr:to>
      <cdr:x>0.24768</cdr:x>
      <cdr:y>0.24194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731F81AC-CB79-4747-B7DB-C65CE4B6B87A}"/>
            </a:ext>
          </a:extLst>
        </cdr:cNvPr>
        <cdr:cNvCxnSpPr/>
      </cdr:nvCxnSpPr>
      <cdr:spPr>
        <a:xfrm xmlns:a="http://schemas.openxmlformats.org/drawingml/2006/main" flipH="1">
          <a:off x="2003326" y="868680"/>
          <a:ext cx="218050" cy="1803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0.48214</cdr:x>
      <cdr:y>0.39895</cdr:y>
    </cdr:from>
    <cdr:to>
      <cdr:x>0.5023</cdr:x>
      <cdr:y>0.43878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91C933F3-1059-44BB-952A-7841B6174E1D}"/>
            </a:ext>
          </a:extLst>
        </cdr:cNvPr>
        <cdr:cNvCxnSpPr/>
      </cdr:nvCxnSpPr>
      <cdr:spPr>
        <a:xfrm xmlns:a="http://schemas.openxmlformats.org/drawingml/2006/main" flipV="1">
          <a:off x="4324226" y="1729740"/>
          <a:ext cx="180752" cy="17272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0.58897</cdr:x>
      <cdr:y>0.40187</cdr:y>
    </cdr:from>
    <cdr:to>
      <cdr:x>0.59441</cdr:x>
      <cdr:y>0.44288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E31436CC-C195-40EC-9D30-24E2B8F6826B}"/>
            </a:ext>
          </a:extLst>
        </cdr:cNvPr>
        <cdr:cNvCxnSpPr/>
      </cdr:nvCxnSpPr>
      <cdr:spPr>
        <a:xfrm xmlns:a="http://schemas.openxmlformats.org/drawingml/2006/main" flipV="1">
          <a:off x="5282313" y="1742440"/>
          <a:ext cx="48774" cy="177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58B2C-5905-48F4-A964-9E2FC9948FC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A0987-AF1D-447D-89DA-E48515B0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5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FC9A-2C7E-46E9-8F34-8DAC35A65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AE85E-4BA0-49A1-9D6B-5E6CA78C0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EACE-D4DC-45B1-B796-AE00636E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5CD3-106A-4EC2-AA01-6684D33F3ED2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00F8F-3A13-4F4D-B719-6838D076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97B30-27AC-4F46-A538-5BEF09D6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50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8403-5290-4207-ADC9-9DBF6374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91CAA-3C09-4BFB-92FF-0FC2927C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BEC7-CDE4-466A-9E66-BE6F0AC0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4B5-FC4A-4F38-947B-0C1225E6BEC7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C8195-F7C1-48E2-985E-34565C6F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82D08-BF90-40C0-8978-438598F8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63BE5-A07C-4D81-9133-3EE02B80A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2292A-4107-406C-BA80-6C436FD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9F1A-9AB1-45F5-9F1D-6D832435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7735-47EC-4A08-A1EA-64C2E5EBCC7B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1C35F-410F-4A5F-A081-E80FE19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421F-FE14-4FB9-9758-C2CF7DE6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C834-C349-4705-B009-7AF2859D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B75F-A2F0-4089-89C0-A16056B8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509F-7BBF-48E7-BE55-1C4325BE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4460-BB52-4253-A99D-F8CA09DAC4D0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246F-3655-4DA3-82C8-98B69D6C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7E8A-2089-4C11-9C01-BE4ACC32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8447-4E53-432A-A651-599226CE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06C67-AC72-4073-978A-F977695B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4AC1-6BE5-4806-969C-7FBB3A05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F713-F357-4474-8320-C0A4BCEDB545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BECDB-E7AE-4C85-8CF6-6AB91E49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E2ED-CC7C-4B1F-AA9C-E76DA717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E5EB-9444-431F-BBDA-3F5A552A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028A-FE38-4F76-9540-1BDB542D1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A10C8-2861-440F-A02F-6DFE49346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8BA09-6D66-4261-A49D-58F93F3D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1754-918F-44E0-9B7E-8B2362D4598F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7DC9A-5A90-4D87-A68B-340E7E68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910BD-C474-4F16-8F34-F8786810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ED5B-2401-4777-8F1F-001A203E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67030-8C99-4E04-A4BB-24DA9414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341C-9FA3-4F0E-AAD1-199921FA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93D02-68C9-4002-9F2A-C8DA36596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20AAF-C1BA-46A0-9AA3-E0E4BB6A5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90AE9-B28F-411C-84C6-AA7CA443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BB11-9BA2-4C9F-82BB-C84F0B97B709}" type="datetime1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74AAD-0C78-4565-A406-560B36EE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9F160-2AF7-42C3-B6D2-5AE72BE0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9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B820-E01B-44A2-907D-736CC1FC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8072F-0440-42D7-B15D-698250C3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29FD-18B0-45B4-A8B0-79C6251B90D9}" type="datetime1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B156-E17F-4354-84C5-E1F5628B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F922B-656D-450E-9035-4BCB0F64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9A865-8C83-47F2-BAE5-95BCFD4D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DEED-A256-4FE1-93EA-F899D527A95C}" type="datetime1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0C807-0724-4D1A-996D-C74CEBD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F78E5-7507-470B-B797-2A29D893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6D6D-E639-4A2B-8ADE-A1D6B602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E05A-FFC1-4EE9-846B-BD921BC9C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4ABE7-41AF-4159-A175-046D4DAA8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1EA3-57C2-40E8-BD68-4747D591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5DCF-A2AC-407C-B9F4-8B6AD712A1BD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A64A5-E1E7-41E4-8E9A-BE4E3883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F07C5-C391-4F93-AEE4-AB59D0FB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9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6C84-BDA8-449C-A6D0-E622F66C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839A2-F9BC-44C5-BAF5-576E5448D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5B9CE-CCB9-4307-9C1E-B7EA52F40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6F4B4-A9DA-4AF1-BF3A-B7B2FAFE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C6CF-8FAB-4E7D-91E7-4C7EFEDA80B8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8B251-86AB-4964-8EB1-59B94A0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18C7-07E8-4AB0-926C-05BED3CB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8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8D8DB-97D8-49B5-9089-F451F2701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2672"/>
            <a:ext cx="10515600" cy="431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B389-6FB2-406E-A03E-0A1522C23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96EC-600D-48BF-9EC6-01AE20BADE85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F102F-546C-4E37-B9D0-33328F0D0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70100DC-39E1-4779-90EE-70A40EDB4B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" y="128037"/>
            <a:ext cx="1685663" cy="3980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52F6B-94FD-49AC-B9F1-1B480624E13A}"/>
              </a:ext>
            </a:extLst>
          </p:cNvPr>
          <p:cNvCxnSpPr/>
          <p:nvPr userDrawn="1"/>
        </p:nvCxnSpPr>
        <p:spPr>
          <a:xfrm>
            <a:off x="0" y="641492"/>
            <a:ext cx="12192000" cy="0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3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wBcpxrWm5E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BBFDED-988E-465E-8938-830469FE3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6" y="860404"/>
            <a:ext cx="11665937" cy="58329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ABF506-76BA-4181-BE2F-F88498F4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4375" y="1100017"/>
            <a:ext cx="8163243" cy="16557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dirty="0"/>
              <a:t>Biosphere 2 Ocean: Optimization of Heat Exchange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34B0C-7316-4A24-AEA9-2D16C43D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14" y="5735637"/>
            <a:ext cx="2256971" cy="1128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3260D-4141-494A-8A0C-976AB49A7449}"/>
              </a:ext>
            </a:extLst>
          </p:cNvPr>
          <p:cNvSpPr txBox="1"/>
          <p:nvPr/>
        </p:nvSpPr>
        <p:spPr>
          <a:xfrm>
            <a:off x="3812695" y="4250320"/>
            <a:ext cx="4566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Team</a:t>
            </a:r>
            <a:r>
              <a:rPr lang="en-US" dirty="0"/>
              <a:t>: Lyra Troy, Carl Solway, Sasha Sepulveda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F5F5C-E8A6-4D8B-B912-199E5A1439C3}"/>
              </a:ext>
            </a:extLst>
          </p:cNvPr>
          <p:cNvSpPr txBox="1"/>
          <p:nvPr/>
        </p:nvSpPr>
        <p:spPr>
          <a:xfrm>
            <a:off x="3313582" y="2949670"/>
            <a:ext cx="556482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Dr. </a:t>
            </a:r>
            <a:r>
              <a:rPr lang="en-US" sz="2000" dirty="0" err="1"/>
              <a:t>Ildar</a:t>
            </a:r>
            <a:r>
              <a:rPr lang="en-US" sz="2000" dirty="0"/>
              <a:t> Gabitov, University of Arizona</a:t>
            </a:r>
          </a:p>
          <a:p>
            <a:pPr algn="ctr"/>
            <a:r>
              <a:rPr lang="en-US" sz="2000" dirty="0"/>
              <a:t>Attn: John Adams, Deputy Director, Biosphere 2</a:t>
            </a:r>
          </a:p>
          <a:p>
            <a:pPr algn="ctr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A04A-58F4-43EE-BD5C-9727934B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8E969-C72F-433D-B5B4-1B52676F2194}"/>
              </a:ext>
            </a:extLst>
          </p:cNvPr>
          <p:cNvSpPr/>
          <p:nvPr/>
        </p:nvSpPr>
        <p:spPr>
          <a:xfrm>
            <a:off x="4967514" y="5102145"/>
            <a:ext cx="22584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Spring 2020 Math 485</a:t>
            </a:r>
          </a:p>
        </p:txBody>
      </p:sp>
    </p:spTree>
    <p:extLst>
      <p:ext uri="{BB962C8B-B14F-4D97-AF65-F5344CB8AC3E}">
        <p14:creationId xmlns:p14="http://schemas.microsoft.com/office/powerpoint/2010/main" val="405170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DA41-5DA2-486D-A043-3CCF13A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522801"/>
            <a:ext cx="11497421" cy="1325563"/>
          </a:xfrm>
        </p:spPr>
        <p:txBody>
          <a:bodyPr/>
          <a:lstStyle/>
          <a:p>
            <a:r>
              <a:rPr lang="en-US" sz="2000" i="1" dirty="0"/>
              <a:t>Once the model was verified as best we could, we can begin to use MATLAB to simulate B2O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5124-BCCC-4D3C-888D-C77BFD44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970782"/>
            <a:ext cx="8141662" cy="246805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Put energy and temperature relationships into a MATLAB Graphical User Interface (GUI) program for user interaction to the B2O system</a:t>
            </a:r>
          </a:p>
          <a:p>
            <a:r>
              <a:rPr lang="en-US" sz="2000" dirty="0"/>
              <a:t>Goal is to know what flowrate or what temperature the operator should choose with changing conditions</a:t>
            </a:r>
          </a:p>
          <a:p>
            <a:r>
              <a:rPr lang="en-US" sz="2000" dirty="0"/>
              <a:t>Current simulation is very basic - relates HX-1 inlet temperature to B2O supply temperature, not the temperature of B2O itself</a:t>
            </a:r>
          </a:p>
          <a:p>
            <a:r>
              <a:rPr lang="en-US" sz="2000" dirty="0"/>
              <a:t>Estimations work best when there is little disturbance, but as complexity is added, simulation becomes more accurate</a:t>
            </a:r>
          </a:p>
          <a:p>
            <a:endParaRPr lang="en-US" sz="20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000C3-1104-4F5A-87D7-318CC076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BDC2DA-A454-4A82-9541-2C5BE6FD1F78}"/>
              </a:ext>
            </a:extLst>
          </p:cNvPr>
          <p:cNvSpPr txBox="1">
            <a:spLocks/>
          </p:cNvSpPr>
          <p:nvPr/>
        </p:nvSpPr>
        <p:spPr>
          <a:xfrm>
            <a:off x="309880" y="8600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Approach: MATLAB simulation</a:t>
            </a:r>
          </a:p>
        </p:txBody>
      </p:sp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1563C8E-F2DA-4A2B-93C6-06BA2863C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76" y="2491171"/>
            <a:ext cx="3389203" cy="1281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4E270-9921-4E7D-AB2C-E8078AED7C47}"/>
              </a:ext>
            </a:extLst>
          </p:cNvPr>
          <p:cNvSpPr txBox="1"/>
          <p:nvPr/>
        </p:nvSpPr>
        <p:spPr>
          <a:xfrm>
            <a:off x="838200" y="4505484"/>
            <a:ext cx="100990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Why is this important?</a:t>
            </a:r>
          </a:p>
          <a:p>
            <a:pPr lvl="1"/>
            <a:r>
              <a:rPr lang="en-US" dirty="0"/>
              <a:t>Remember: </a:t>
            </a:r>
            <a:r>
              <a:rPr lang="en-US" i="1" dirty="0">
                <a:solidFill>
                  <a:srgbClr val="00B050"/>
                </a:solidFill>
              </a:rPr>
              <a:t>It is more efficient to reheat a certain lower temperature than to maintain a constant higher temperature!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Goal is to allow B2O temperature to fall to its lower limit, then heat it up quickly without leaving setpoint range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 can only do this if we know how the parameters directly affect B2O temperature in time, taking into account disturbances and delays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1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D2BD4-CB54-40DE-BB4D-CA6155CE4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743" y="2406928"/>
                <a:ext cx="5302926" cy="43145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i="1" dirty="0"/>
                  <a:t>Refining the model</a:t>
                </a:r>
              </a:p>
              <a:p>
                <a:r>
                  <a:rPr lang="en-US" sz="2000" dirty="0"/>
                  <a:t>Continue model for the rest of the months, especially summer</a:t>
                </a:r>
              </a:p>
              <a:p>
                <a:r>
                  <a:rPr lang="en-US" sz="2000" dirty="0"/>
                  <a:t>Estimate or calculate energy losses: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𝑙𝑜𝑠𝑠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𝑒𝑣𝑎𝑝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𝑤𝑎𝑙𝑙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000" dirty="0"/>
                  <a:t>Understand role of valves by communicating with operators at B2O</a:t>
                </a:r>
              </a:p>
              <a:p>
                <a:r>
                  <a:rPr lang="en-US" sz="2000" dirty="0"/>
                  <a:t>Extend energy balance around entire system (there are files for temperatures leaving the boiler/chiller as well)</a:t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D2BD4-CB54-40DE-BB4D-CA6155CE4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743" y="2406928"/>
                <a:ext cx="5302926" cy="4314547"/>
              </a:xfrm>
              <a:blipFill>
                <a:blip r:embed="rId2"/>
                <a:stretch>
                  <a:fillRect l="-1149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10B3B-DD3F-4452-B838-9CFAEDB1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DDF8E3-6EF4-4FFB-BB37-EB0910674E86}"/>
              </a:ext>
            </a:extLst>
          </p:cNvPr>
          <p:cNvSpPr txBox="1">
            <a:spLocks/>
          </p:cNvSpPr>
          <p:nvPr/>
        </p:nvSpPr>
        <p:spPr>
          <a:xfrm>
            <a:off x="158959" y="782948"/>
            <a:ext cx="11874082" cy="806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Future Goals for Student Continuation – Good Solution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A40F8D-A023-4746-BCBB-2B21CA1EE7AC}"/>
              </a:ext>
            </a:extLst>
          </p:cNvPr>
          <p:cNvSpPr txBox="1">
            <a:spLocks/>
          </p:cNvSpPr>
          <p:nvPr/>
        </p:nvSpPr>
        <p:spPr>
          <a:xfrm>
            <a:off x="6157774" y="2406927"/>
            <a:ext cx="4905652" cy="431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Refining the MATLAB simulation</a:t>
            </a:r>
          </a:p>
          <a:p>
            <a:r>
              <a:rPr lang="en-US" sz="2000" dirty="0"/>
              <a:t>Learn and understand GUI script writing</a:t>
            </a:r>
            <a:endParaRPr lang="en-US" sz="2000" i="1" dirty="0"/>
          </a:p>
          <a:p>
            <a:r>
              <a:rPr lang="en-US" sz="2000" dirty="0"/>
              <a:t>Return temperatures should be removed as a slider option and should be dependent on the temperature of B2O or dependent on supply temperatures with constant Q</a:t>
            </a:r>
          </a:p>
          <a:p>
            <a:r>
              <a:rPr lang="en-US" sz="2000" dirty="0"/>
              <a:t>Final MATLAB GUI simulation should have only heat or temperature of HX-1 supply as the slider </a:t>
            </a:r>
          </a:p>
          <a:p>
            <a:r>
              <a:rPr lang="en-US" sz="2000" dirty="0"/>
              <a:t>Add disturbance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544DCF-DDCB-42B4-A6EC-12C25CFD2006}"/>
              </a:ext>
            </a:extLst>
          </p:cNvPr>
          <p:cNvSpPr txBox="1">
            <a:spLocks/>
          </p:cNvSpPr>
          <p:nvPr/>
        </p:nvSpPr>
        <p:spPr>
          <a:xfrm>
            <a:off x="89836" y="1744144"/>
            <a:ext cx="114974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/>
              <a:t>Not only does the model need to be refined with weather interactions and losses, but the MATLAB simulator needs to include disturbances.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F386BC-B341-42BD-B20A-6BC7934A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6" y="1363108"/>
            <a:ext cx="11605531" cy="712427"/>
          </a:xfrm>
        </p:spPr>
        <p:txBody>
          <a:bodyPr/>
          <a:lstStyle/>
          <a:p>
            <a:r>
              <a:rPr lang="en-US" sz="2000" i="1" dirty="0"/>
              <a:t>Once we understand energy usage in the B2O system, we can optimize the energy consumption. </a:t>
            </a:r>
          </a:p>
        </p:txBody>
      </p:sp>
    </p:spTree>
    <p:extLst>
      <p:ext uri="{BB962C8B-B14F-4D97-AF65-F5344CB8AC3E}">
        <p14:creationId xmlns:p14="http://schemas.microsoft.com/office/powerpoint/2010/main" val="3098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C669-DADC-4DA6-80CB-F7CE8695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5" y="1424157"/>
            <a:ext cx="10515600" cy="2075156"/>
          </a:xfrm>
        </p:spPr>
        <p:txBody>
          <a:bodyPr/>
          <a:lstStyle/>
          <a:p>
            <a:r>
              <a:rPr lang="en-US" sz="2400" dirty="0"/>
              <a:t>An estimation model was developed from thermodynamics</a:t>
            </a:r>
          </a:p>
          <a:p>
            <a:r>
              <a:rPr lang="en-US" sz="2400" dirty="0"/>
              <a:t>Framework for project is solidified for future groups</a:t>
            </a:r>
          </a:p>
          <a:p>
            <a:r>
              <a:rPr lang="en-US" sz="2400" dirty="0"/>
              <a:t>Optimization can be achieved through refining model and the MATLAB GUI program by adding disturbances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B3BD-D541-4945-82E1-DAD11E9A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2A0A1A-7556-46EA-AC57-EC24BA2F6A18}"/>
              </a:ext>
            </a:extLst>
          </p:cNvPr>
          <p:cNvSpPr txBox="1">
            <a:spLocks/>
          </p:cNvSpPr>
          <p:nvPr/>
        </p:nvSpPr>
        <p:spPr>
          <a:xfrm>
            <a:off x="0" y="6805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 and Recommendations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2160F-9D4D-49AB-B865-355F788473DE}"/>
              </a:ext>
            </a:extLst>
          </p:cNvPr>
          <p:cNvSpPr txBox="1"/>
          <p:nvPr/>
        </p:nvSpPr>
        <p:spPr>
          <a:xfrm>
            <a:off x="80685" y="4002398"/>
            <a:ext cx="65673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a point of contact in the UA Department of Chemical and Environmental Engineering (mentors)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Investigate PID temperature controller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Manual control results in many energy losses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PID is the greatest form of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New valve and new thermocouple would be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CCFD1-1200-410B-BECE-1C1B45EFAED6}"/>
              </a:ext>
            </a:extLst>
          </p:cNvPr>
          <p:cNvSpPr txBox="1"/>
          <p:nvPr/>
        </p:nvSpPr>
        <p:spPr>
          <a:xfrm>
            <a:off x="80685" y="3417623"/>
            <a:ext cx="414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Recommendations: </a:t>
            </a:r>
          </a:p>
        </p:txBody>
      </p:sp>
      <p:pic>
        <p:nvPicPr>
          <p:cNvPr id="9" name="Picture 8" descr="A group of people standing next to a river&#10;&#10;Description automatically generated">
            <a:extLst>
              <a:ext uri="{FF2B5EF4-FFF2-40B4-BE49-F238E27FC236}">
                <a16:creationId xmlns:a16="http://schemas.microsoft.com/office/drawing/2014/main" id="{2E8D59C1-63BA-49D2-AF3B-ADE118698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2" y="3178207"/>
            <a:ext cx="5515993" cy="31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02A-0826-41BF-BE15-49A25D19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Machine Learning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C5E5-F67C-49DF-B98F-98AB1C3C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Recurrent Neural Network (RNN)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F4F14-7E60-4895-AE5A-B140E96F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4C564-5432-4450-80F9-D0C2A8825387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B0C66-E08C-4BBE-BDF8-3E7DE82095E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319CC-0A5A-4D73-9C31-424A0A1E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065453"/>
            <a:ext cx="62007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5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2700-66C3-404E-BD64-2D43F45F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391B-7AB2-4CD2-9ED0-73A0235F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563"/>
            <a:ext cx="10515600" cy="4314547"/>
          </a:xfrm>
        </p:spPr>
        <p:txBody>
          <a:bodyPr/>
          <a:lstStyle/>
          <a:p>
            <a:pPr fontAlgn="base"/>
            <a:r>
              <a:rPr lang="en-US" dirty="0"/>
              <a:t>Model free</a:t>
            </a:r>
          </a:p>
          <a:p>
            <a:pPr fontAlgn="base"/>
            <a:r>
              <a:rPr lang="en-US" dirty="0"/>
              <a:t>Can be optimized using real world data</a:t>
            </a:r>
          </a:p>
          <a:p>
            <a:pPr fontAlgn="base"/>
            <a:r>
              <a:rPr lang="en-US" dirty="0"/>
              <a:t>Can be run year round</a:t>
            </a:r>
          </a:p>
          <a:p>
            <a:pPr fontAlgn="base"/>
            <a:r>
              <a:rPr lang="en-US" dirty="0"/>
              <a:t>Optimizes for cost based on time external conditions, while keeping the pool within a set temperature range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3B61-43D6-4D58-B9D9-F22583D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1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7155-8D40-4211-8E17-4C9E8F76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0342-BD84-4D50-8892-EEFA53EC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3916680" cy="4162739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Each node of each layer is connected to all the nodes of the subsequent and previous layers</a:t>
            </a:r>
          </a:p>
          <a:p>
            <a:pPr fontAlgn="base"/>
            <a:r>
              <a:rPr lang="en-US" dirty="0"/>
              <a:t>Exploding/vanishing gradient problem</a:t>
            </a:r>
          </a:p>
          <a:p>
            <a:pPr fontAlgn="base"/>
            <a:r>
              <a:rPr lang="en-US" dirty="0"/>
              <a:t>Because networks are unrolled through time, they can quickly become bloated and unwieldy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F7B8B-F3E2-47E6-828E-B2C39AE4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53B945-76F5-420D-9221-27194F40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40" y="1554271"/>
            <a:ext cx="7383341" cy="41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5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8D52-C603-4239-AA7D-6166E253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Solution: Long-Short Term Memory Networks (LSTM Networks)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F796404-0690-4B14-8CF1-FB8DDCA48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71" y="1864895"/>
            <a:ext cx="6984929" cy="48565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FAB7-7EDF-4EA5-80D1-88F82E7A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F68B5-3309-47AD-B3EE-AA897EA3A759}"/>
              </a:ext>
            </a:extLst>
          </p:cNvPr>
          <p:cNvSpPr txBox="1"/>
          <p:nvPr/>
        </p:nvSpPr>
        <p:spPr>
          <a:xfrm>
            <a:off x="594359" y="2743200"/>
            <a:ext cx="3774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Hyperbolic tangent normalizes values between -1 and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Sigmoid  function normalizes values between 0 and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cell state is updated at each time step based off information modulated by the various gates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E778788-1C49-4A6A-9C9A-6EB1B5CA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5104155"/>
            <a:ext cx="3445417" cy="16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7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955D-4718-4CA8-923D-B917DF35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Heat Pump Thermostat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C610-2A21-46EB-A988-59026377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563"/>
            <a:ext cx="10515600" cy="431454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2017 Article, Wang et al</a:t>
            </a:r>
          </a:p>
          <a:p>
            <a:pPr fontAlgn="base"/>
            <a:r>
              <a:rPr lang="en-US" dirty="0"/>
              <a:t>Used an LSTM RNN controller to optimize a thermal zone for cost while maintaining thermal comfort</a:t>
            </a:r>
          </a:p>
          <a:p>
            <a:pPr fontAlgn="base"/>
            <a:r>
              <a:rPr lang="en-US" dirty="0"/>
              <a:t>Leveraged an Energy Plus simulation in conjunction with a sophisticated actor critic method in order to provide real time training feedback for the network</a:t>
            </a:r>
          </a:p>
          <a:p>
            <a:r>
              <a:rPr lang="en-US" dirty="0"/>
              <a:t>Reported an improvement in energy efficiency of up to 2.5% when compared to other traditional controller setups (on/off controllers and PID controllers)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7BE8-B0F3-4AE8-AF0B-91294594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C271135-A1C8-469C-A08B-521C752E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35" y="1335573"/>
            <a:ext cx="7149465" cy="32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6291F-558A-45FE-959F-1532B69D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Actor Critic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D947-B708-4E78-AC33-ED7B2CB7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57038"/>
            <a:ext cx="10515600" cy="2164437"/>
          </a:xfrm>
        </p:spPr>
        <p:txBody>
          <a:bodyPr/>
          <a:lstStyle/>
          <a:p>
            <a:pPr fontAlgn="base"/>
            <a:r>
              <a:rPr lang="en-US" dirty="0"/>
              <a:t>Actors action state mapping and critics state value function are both approximated by LSTM networks</a:t>
            </a:r>
          </a:p>
          <a:p>
            <a:pPr fontAlgn="base"/>
            <a:r>
              <a:rPr lang="en-US" dirty="0"/>
              <a:t>The critic computes a single value at each step that acts as a baseline in the policy gradient update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8F52-D812-4803-B230-77D25B9D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794-1C1D-483D-844E-9F3B5414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791"/>
            <a:ext cx="10515600" cy="1325563"/>
          </a:xfrm>
        </p:spPr>
        <p:txBody>
          <a:bodyPr/>
          <a:lstStyle/>
          <a:p>
            <a:r>
              <a:rPr lang="en-US" dirty="0"/>
              <a:t>Basic LSTM and Training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713D-A5C8-4417-B67D-5B5A96AF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803"/>
            <a:ext cx="10515600" cy="4314547"/>
          </a:xfrm>
        </p:spPr>
        <p:txBody>
          <a:bodyPr/>
          <a:lstStyle/>
          <a:p>
            <a:r>
              <a:rPr lang="en-US" dirty="0"/>
              <a:t>Collated B20 data into a 10x1000 table</a:t>
            </a:r>
          </a:p>
          <a:p>
            <a:r>
              <a:rPr lang="en-US" dirty="0"/>
              <a:t>Created output array of possible temperatures for every time step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5F212-AB61-4F33-BE15-E85A5DD9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AD487-C641-4087-8A75-D0A82D3C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91" y="3191827"/>
            <a:ext cx="4469909" cy="33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0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DAFB-6E18-45DB-B0EE-88915141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860020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FE29-C2A6-40CB-A7DF-EB39A740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803563"/>
            <a:ext cx="4756535" cy="4314547"/>
          </a:xfrm>
        </p:spPr>
        <p:txBody>
          <a:bodyPr/>
          <a:lstStyle/>
          <a:p>
            <a:pPr fontAlgn="base"/>
            <a:r>
              <a:rPr lang="en-US" sz="2000" dirty="0"/>
              <a:t>The Biosphere 2 Ocean (B2O) allows ecologists to study coral in response to warming temperatures in a simulated ocean environment</a:t>
            </a:r>
          </a:p>
          <a:p>
            <a:pPr fontAlgn="base"/>
            <a:r>
              <a:rPr lang="en-US" sz="2000" dirty="0"/>
              <a:t>Ecologists are not interested in energy consumption - they are interested in the temperature effects on coral</a:t>
            </a:r>
          </a:p>
          <a:p>
            <a:pPr fontAlgn="base"/>
            <a:r>
              <a:rPr lang="en-US" sz="2000" dirty="0"/>
              <a:t>This project was created when concern rose about the high cost (over 10mil </a:t>
            </a:r>
            <a:r>
              <a:rPr lang="en-US" sz="2000" dirty="0" err="1"/>
              <a:t>btu</a:t>
            </a:r>
            <a:r>
              <a:rPr lang="en-US" sz="2000" dirty="0"/>
              <a:t>/day) needed to keep the B2O heated/cooled, and how to optimize the energy usage while maintaining the desired temperature of B2O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4CD0-6C72-4E17-9E8B-5DCB92D8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4FCA76-E242-43C2-BDA2-1C9B5570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51" y="1551653"/>
            <a:ext cx="6591335" cy="41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89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0892-D2E0-48CA-A79C-7F0F5774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890"/>
            <a:ext cx="10515600" cy="1325563"/>
          </a:xfrm>
        </p:spPr>
        <p:txBody>
          <a:bodyPr/>
          <a:lstStyle/>
          <a:p>
            <a:r>
              <a:rPr lang="en-US" dirty="0"/>
              <a:t>Challenges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1E85-0208-48AE-9D62-5985D645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563"/>
            <a:ext cx="10515600" cy="4314547"/>
          </a:xfrm>
        </p:spPr>
        <p:txBody>
          <a:bodyPr/>
          <a:lstStyle/>
          <a:p>
            <a:pPr fontAlgn="base"/>
            <a:r>
              <a:rPr lang="en-US" dirty="0"/>
              <a:t>Training a basic LSTM requires either prior knowledge of an optimal solution (i.e. identification/classification problems), or feedback (simulation)</a:t>
            </a:r>
          </a:p>
          <a:p>
            <a:pPr fontAlgn="base"/>
            <a:r>
              <a:rPr lang="en-US" dirty="0"/>
              <a:t>Adequately modeling fluids thermodynamically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19BCB-D779-46D6-9C48-252525BC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9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90A82-70CC-4079-B19A-C6FD033F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26AA27-2623-4115-926A-73BCF68988C9}"/>
              </a:ext>
            </a:extLst>
          </p:cNvPr>
          <p:cNvSpPr txBox="1">
            <a:spLocks/>
          </p:cNvSpPr>
          <p:nvPr/>
        </p:nvSpPr>
        <p:spPr>
          <a:xfrm>
            <a:off x="199008" y="7635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FDE9D9-96D9-4F9D-86C4-84BC3668277B}"/>
              </a:ext>
            </a:extLst>
          </p:cNvPr>
          <p:cNvSpPr txBox="1">
            <a:spLocks/>
          </p:cNvSpPr>
          <p:nvPr/>
        </p:nvSpPr>
        <p:spPr>
          <a:xfrm>
            <a:off x="482353" y="1611584"/>
            <a:ext cx="10871447" cy="492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Biosphere 2 Ocean Tank Renovation. Ocean Tank Renovation – Piping and Instrumentation Diagram.  Sheets LSO.41, 	LSO.45. 	Provided by John Adams at Biosphere 2.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Fogler, H. Scott., and Gürmen M. Nihat. </a:t>
            </a:r>
            <a:r>
              <a:rPr lang="en-US" sz="1600" i="1" dirty="0"/>
              <a:t>Elements of Chemical Reaction Engineering</a:t>
            </a:r>
            <a:r>
              <a:rPr lang="en-US" sz="1600" dirty="0"/>
              <a:t>. PHI, 2013.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Language Identification in Short Utterances Using Long Short-Term Memory (LSTM) Recurrent Neural Networks - 	Scientific Figure on ResearchGate. Available from: https://www.researchgate.net/figure/Long-Short-Term-	Memory-recurrent-neural-network-architecture-A-single-memory-block-is_fig8_292303547 [accessed 30 Apr, 	2020]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Levenspiel, Octave. </a:t>
            </a:r>
            <a:r>
              <a:rPr lang="en-US" sz="1600" i="1" dirty="0"/>
              <a:t>Engineering Flow and Heat Exchange</a:t>
            </a:r>
            <a:r>
              <a:rPr lang="en-US" sz="1600" dirty="0"/>
              <a:t>. Springer US, 2014.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Seborg, D. E., et al. </a:t>
            </a:r>
            <a:r>
              <a:rPr lang="en-US" sz="1600" i="1" dirty="0"/>
              <a:t>Process Dynamics and Control</a:t>
            </a:r>
            <a:r>
              <a:rPr lang="en-US" sz="1600" dirty="0"/>
              <a:t>. Wiley, 2004.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Team, SuperDataScience. “Recurrent Neural Networks (RNN) - The Vanishing Gradient Problem.” </a:t>
            </a:r>
            <a:r>
              <a:rPr lang="en-US" sz="1600" i="1" dirty="0"/>
              <a:t>SuperDataScience</a:t>
            </a:r>
            <a:r>
              <a:rPr lang="en-US" sz="1600" dirty="0"/>
              <a:t>, 	22 Aug. 	2018, www.superdatascience.com/blogs/recurrent-neural-networks-rnn-the-vanishing-gradient-problem.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University of Arizona Biosphere 2 Ocean Renovation – Heat Exchanger Package. Mechanical Controls, Sequence of 	Operations and Points List.   Sheet Number MI001. M3PN 180158.502. Provided by John Adams at Biosphere 2.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Wang, Yuan, et al. </a:t>
            </a:r>
            <a:r>
              <a:rPr lang="en-US" sz="1600" i="1" dirty="0"/>
              <a:t>“A Long-Short Term Memory Recurrent Neural Network Based Reinforcement Learning Controller for 	Office Heating Ventilation and Air Conditioning Systems”</a:t>
            </a:r>
            <a:r>
              <a:rPr lang="en-US" sz="1600" dirty="0"/>
              <a:t>. </a:t>
            </a:r>
            <a:r>
              <a:rPr lang="en-US" sz="1600" i="1" dirty="0"/>
              <a:t>MDPI.</a:t>
            </a:r>
            <a:r>
              <a:rPr lang="en-US" sz="1600" dirty="0"/>
              <a:t> Chemical Engineering Department, University of 	Alberta, Edmonton, Canada, 18 August 2017.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r>
              <a:rPr lang="en-US" sz="1600" dirty="0"/>
              <a:t>Zuccari, F, et al. “Energy Analysis of Swimming Pools for Sports Activities: Cost Effective Solutions for Efficiency 	Improvement.” </a:t>
            </a:r>
            <a:r>
              <a:rPr lang="en-US" sz="1600" i="1" dirty="0"/>
              <a:t>Energy Procedia</a:t>
            </a:r>
            <a:r>
              <a:rPr lang="en-US" sz="1600" dirty="0"/>
              <a:t>, vol. 126, 2017, pp. 123–130., doi:10.1016/j.egypro.2017.08.131.</a:t>
            </a:r>
          </a:p>
          <a:p>
            <a:pPr marL="0" indent="-457200">
              <a:buFont typeface="Arial" panose="020B0604020202020204" pitchFamily="34" charset="0"/>
              <a:buAutoNum type="arabicPeriod"/>
            </a:pPr>
            <a:endParaRPr lang="en-US" sz="1600" dirty="0"/>
          </a:p>
          <a:p>
            <a:pPr marL="0" indent="-457200">
              <a:buFont typeface="Arial" panose="020B0604020202020204" pitchFamily="34" charset="0"/>
              <a:buAutoNum type="arabicPeriod"/>
            </a:pPr>
            <a:endParaRPr lang="en-US" sz="1900" dirty="0"/>
          </a:p>
          <a:p>
            <a:pPr marL="0" indent="-457200">
              <a:buFont typeface="Arial" panose="020B0604020202020204" pitchFamily="34" charset="0"/>
              <a:buAutoNum type="arabicPeriod"/>
            </a:pPr>
            <a:endParaRPr lang="en-US" sz="1900" dirty="0"/>
          </a:p>
          <a:p>
            <a:pPr marL="0" indent="-457200">
              <a:buFont typeface="Arial" panose="020B0604020202020204" pitchFamily="34" charset="0"/>
              <a:buAutoNum type="arabicPeriod"/>
            </a:pPr>
            <a:endParaRPr lang="en-US" sz="1900" dirty="0"/>
          </a:p>
          <a:p>
            <a:pPr marL="0" indent="-457200">
              <a:buFont typeface="Arial" panose="020B0604020202020204" pitchFamily="34" charset="0"/>
              <a:buAutoNum type="arabicPeriod"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D926E-0ADD-42F7-94C0-C50E35B9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C617D7-A904-407E-A9E2-414307A7D0C0}"/>
              </a:ext>
            </a:extLst>
          </p:cNvPr>
          <p:cNvSpPr txBox="1">
            <a:spLocks/>
          </p:cNvSpPr>
          <p:nvPr/>
        </p:nvSpPr>
        <p:spPr>
          <a:xfrm>
            <a:off x="101017" y="7434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Description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226432-2F1F-4FF0-AF4A-107A87A6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10" y="2778553"/>
            <a:ext cx="5499207" cy="35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D0985EC-248B-4919-ADFA-9F741D4CB169}"/>
              </a:ext>
            </a:extLst>
          </p:cNvPr>
          <p:cNvSpPr/>
          <p:nvPr/>
        </p:nvSpPr>
        <p:spPr>
          <a:xfrm rot="15559291">
            <a:off x="5878143" y="2831727"/>
            <a:ext cx="853440" cy="26416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14DD1-33F7-490E-8438-9EC9700219F0}"/>
              </a:ext>
            </a:extLst>
          </p:cNvPr>
          <p:cNvSpPr txBox="1"/>
          <p:nvPr/>
        </p:nvSpPr>
        <p:spPr>
          <a:xfrm>
            <a:off x="6360452" y="2332093"/>
            <a:ext cx="119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C473D6-14C9-4978-AD12-26F697C20735}"/>
              </a:ext>
            </a:extLst>
          </p:cNvPr>
          <p:cNvSpPr txBox="1">
            <a:spLocks/>
          </p:cNvSpPr>
          <p:nvPr/>
        </p:nvSpPr>
        <p:spPr>
          <a:xfrm>
            <a:off x="309879" y="2069014"/>
            <a:ext cx="4874679" cy="4652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600" dirty="0"/>
              <a:t>Throughout the day, B2O temperature varies</a:t>
            </a:r>
          </a:p>
          <a:p>
            <a:pPr lvl="1" fontAlgn="base"/>
            <a:r>
              <a:rPr lang="en-US" sz="2100" dirty="0"/>
              <a:t>Requires heated or cooled water to stay at a desired temperature</a:t>
            </a:r>
          </a:p>
          <a:p>
            <a:pPr marL="457200" lvl="1" indent="0" fontAlgn="base">
              <a:buNone/>
            </a:pPr>
            <a:endParaRPr lang="en-US" sz="2100" dirty="0"/>
          </a:p>
          <a:p>
            <a:pPr lvl="1" fontAlgn="base"/>
            <a:r>
              <a:rPr lang="en-US" sz="2300" i="1" u="sng" dirty="0"/>
              <a:t>This is manually operated by opening and closing valves through years of experience depending on temperature values</a:t>
            </a:r>
          </a:p>
          <a:p>
            <a:pPr fontAlgn="base"/>
            <a:endParaRPr lang="en-US" sz="2900" dirty="0"/>
          </a:p>
          <a:p>
            <a:pPr fontAlgn="base"/>
            <a:r>
              <a:rPr lang="en-US" sz="2400" dirty="0"/>
              <a:t>The energy consumption to heat/cool water for the B2O is very large, so putting in minimal energy while maintaining the temperature setpoint is optimal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8625B5-1F0A-4CD9-85D9-A9F5445D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" y="1509762"/>
            <a:ext cx="10820400" cy="712427"/>
          </a:xfrm>
        </p:spPr>
        <p:txBody>
          <a:bodyPr/>
          <a:lstStyle/>
          <a:p>
            <a:r>
              <a:rPr lang="en-US" sz="2000" b="1" i="1" dirty="0"/>
              <a:t>This project will oversee the modeling and optimization of heat transfer into the Biosphere 2 Ocean (B2O)</a:t>
            </a:r>
          </a:p>
        </p:txBody>
      </p:sp>
    </p:spTree>
    <p:extLst>
      <p:ext uri="{BB962C8B-B14F-4D97-AF65-F5344CB8AC3E}">
        <p14:creationId xmlns:p14="http://schemas.microsoft.com/office/powerpoint/2010/main" val="34363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594CE71-9615-46B1-8317-95A52B9C8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1520449"/>
            <a:ext cx="9712960" cy="53791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710-0BF8-4BCF-9F5F-58045534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2E2E69-AE85-4A29-A611-7345E69D2733}"/>
              </a:ext>
            </a:extLst>
          </p:cNvPr>
          <p:cNvSpPr txBox="1">
            <a:spLocks/>
          </p:cNvSpPr>
          <p:nvPr/>
        </p:nvSpPr>
        <p:spPr>
          <a:xfrm>
            <a:off x="0" y="7381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78D139-9B18-4CF1-888A-46BAC049B1E5}"/>
              </a:ext>
            </a:extLst>
          </p:cNvPr>
          <p:cNvSpPr/>
          <p:nvPr/>
        </p:nvSpPr>
        <p:spPr>
          <a:xfrm>
            <a:off x="7335520" y="1140333"/>
            <a:ext cx="4399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B2O Setpoint Temperature: 75 +/- 0.2 F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B2O Volume: 676,000 gal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Inlet: 380 GPM</a:t>
            </a:r>
            <a:endParaRPr lang="en-US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02244-326E-46FB-ACEF-8E9C1EE4D29E}"/>
              </a:ext>
            </a:extLst>
          </p:cNvPr>
          <p:cNvSpPr txBox="1"/>
          <p:nvPr/>
        </p:nvSpPr>
        <p:spPr>
          <a:xfrm>
            <a:off x="5511800" y="6292691"/>
            <a:ext cx="1823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Author: Lyra Troy</a:t>
            </a:r>
          </a:p>
        </p:txBody>
      </p:sp>
    </p:spTree>
    <p:extLst>
      <p:ext uri="{BB962C8B-B14F-4D97-AF65-F5344CB8AC3E}">
        <p14:creationId xmlns:p14="http://schemas.microsoft.com/office/powerpoint/2010/main" val="31931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909AE-0356-49C2-96A3-E22900BD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790" y="1573831"/>
            <a:ext cx="5887720" cy="4314547"/>
          </a:xfrm>
        </p:spPr>
        <p:txBody>
          <a:bodyPr>
            <a:normAutofit/>
          </a:bodyPr>
          <a:lstStyle/>
          <a:p>
            <a:r>
              <a:rPr lang="en-US" sz="2000" dirty="0"/>
              <a:t>No current model of energy transfer exists for B2O</a:t>
            </a:r>
          </a:p>
          <a:p>
            <a:r>
              <a:rPr lang="en-US" sz="2000" dirty="0"/>
              <a:t>Deciphering advanced P&amp;ID’s</a:t>
            </a:r>
          </a:p>
          <a:p>
            <a:r>
              <a:rPr lang="en-US" sz="2000" dirty="0"/>
              <a:t>Matching data to sensors</a:t>
            </a:r>
          </a:p>
          <a:p>
            <a:r>
              <a:rPr lang="en-US" sz="2000" dirty="0"/>
              <a:t>Complex thermodynamics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1CEA5-409B-4BDD-A92D-E7C0472C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1CE856-57B5-4252-813E-181638F51F7C}"/>
              </a:ext>
            </a:extLst>
          </p:cNvPr>
          <p:cNvSpPr txBox="1">
            <a:spLocks/>
          </p:cNvSpPr>
          <p:nvPr/>
        </p:nvSpPr>
        <p:spPr>
          <a:xfrm>
            <a:off x="309880" y="8600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Challenges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593874-9141-4EC8-A3AD-7D99B24AF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7" y="1717270"/>
            <a:ext cx="3271042" cy="478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A27C7C9-D28A-4B16-A5C1-91087E82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6" y="3399292"/>
            <a:ext cx="5887720" cy="3098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52D75DB3-5553-45FD-BB27-BD6421D06AF8}"/>
              </a:ext>
            </a:extLst>
          </p:cNvPr>
          <p:cNvSpPr/>
          <p:nvPr/>
        </p:nvSpPr>
        <p:spPr>
          <a:xfrm rot="727997">
            <a:off x="3566503" y="2776943"/>
            <a:ext cx="1057867" cy="38744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8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B2729-DF7D-4AF1-8FCD-29B0BCA8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520" y="4053812"/>
            <a:ext cx="6391910" cy="2031167"/>
          </a:xfrm>
        </p:spPr>
        <p:txBody>
          <a:bodyPr>
            <a:normAutofit/>
          </a:bodyPr>
          <a:lstStyle/>
          <a:p>
            <a:r>
              <a:rPr lang="en-US" sz="2000" dirty="0"/>
              <a:t>A larger difference (gradient) in temperature leads to a faster net flow of heat energy</a:t>
            </a:r>
          </a:p>
          <a:p>
            <a:r>
              <a:rPr lang="en-US" sz="2000" i="1" dirty="0"/>
              <a:t>Therefore, we should let B2O reach it’s lowest setpoint temperature, then begin heating instead of constantly keeping the supply water warm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C2FE7-C89D-4BD8-A428-3093E0F9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28105C-2C08-4772-9486-911DA2E7468D}"/>
              </a:ext>
            </a:extLst>
          </p:cNvPr>
          <p:cNvSpPr txBox="1">
            <a:spLocks/>
          </p:cNvSpPr>
          <p:nvPr/>
        </p:nvSpPr>
        <p:spPr>
          <a:xfrm>
            <a:off x="309880" y="8600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of Heat Transfer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EF3221-B351-4F34-BD35-D00777E8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550603"/>
            <a:ext cx="11287760" cy="783547"/>
          </a:xfrm>
        </p:spPr>
        <p:txBody>
          <a:bodyPr/>
          <a:lstStyle/>
          <a:p>
            <a:r>
              <a:rPr lang="en-US" sz="2000" dirty="0"/>
              <a:t>What does it mean to </a:t>
            </a:r>
            <a:r>
              <a:rPr lang="en-US" sz="2000" i="1" dirty="0"/>
              <a:t>optimize B2O?</a:t>
            </a:r>
            <a:br>
              <a:rPr lang="en-US" sz="2000" i="1" dirty="0"/>
            </a:b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86AA4-7F5D-4613-A72A-9C1ACEB61FC6}"/>
                  </a:ext>
                </a:extLst>
              </p:cNvPr>
              <p:cNvSpPr txBox="1"/>
              <p:nvPr/>
            </p:nvSpPr>
            <p:spPr>
              <a:xfrm>
                <a:off x="5317490" y="1917469"/>
                <a:ext cx="3759200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One-dimensional heat 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86AA4-7F5D-4613-A72A-9C1ACEB6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90" y="1917469"/>
                <a:ext cx="3759200" cy="929550"/>
              </a:xfrm>
              <a:prstGeom prst="rect">
                <a:avLst/>
              </a:prstGeom>
              <a:blipFill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8693ACE-2A76-43AB-90F7-5AC075357ADC}"/>
              </a:ext>
            </a:extLst>
          </p:cNvPr>
          <p:cNvSpPr txBox="1"/>
          <p:nvPr/>
        </p:nvSpPr>
        <p:spPr>
          <a:xfrm>
            <a:off x="9076690" y="1936701"/>
            <a:ext cx="323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Can derive using Brownian and Taylor series expansions, or by conservation of energy and Fourier’s law of heat conduction, etc.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1A14BF1-38B2-4410-974E-AD01064FB7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30520" y="2921168"/>
            <a:ext cx="53949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/>
              <a:t>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 equation above says that the rate at which something heats up is proportional to how much hotter the surroundings are</a:t>
            </a:r>
          </a:p>
        </p:txBody>
      </p:sp>
      <p:sp>
        <p:nvSpPr>
          <p:cNvPr id="14" name="AutoShape 4" descr="{\displaystyle {\dot {u}}}">
            <a:extLst>
              <a:ext uri="{FF2B5EF4-FFF2-40B4-BE49-F238E27FC236}">
                <a16:creationId xmlns:a16="http://schemas.microsoft.com/office/drawing/2014/main" id="{BC865C88-E6CA-4F8B-B266-89EB89C077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39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Online Media 16" title="2D Heat Equation Animation">
            <a:hlinkClick r:id="" action="ppaction://media"/>
            <a:extLst>
              <a:ext uri="{FF2B5EF4-FFF2-40B4-BE49-F238E27FC236}">
                <a16:creationId xmlns:a16="http://schemas.microsoft.com/office/drawing/2014/main" id="{A1A55EA4-3E09-4281-817D-5C9D4C7AC9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20" y="1942376"/>
            <a:ext cx="5007610" cy="37529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ED83AD-E117-412F-9252-47CBEABD13F8}"/>
              </a:ext>
            </a:extLst>
          </p:cNvPr>
          <p:cNvSpPr/>
          <p:nvPr/>
        </p:nvSpPr>
        <p:spPr>
          <a:xfrm>
            <a:off x="198120" y="5836097"/>
            <a:ext cx="11287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</a:rPr>
              <a:t>Optimization key: It is more efficient to reheat a certain temperature than to maintain a constant temperature!</a:t>
            </a:r>
          </a:p>
        </p:txBody>
      </p:sp>
    </p:spTree>
    <p:extLst>
      <p:ext uri="{BB962C8B-B14F-4D97-AF65-F5344CB8AC3E}">
        <p14:creationId xmlns:p14="http://schemas.microsoft.com/office/powerpoint/2010/main" val="18476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D48C-CABF-46B4-A2C6-96C43D94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" y="1286645"/>
            <a:ext cx="11605531" cy="712427"/>
          </a:xfrm>
        </p:spPr>
        <p:txBody>
          <a:bodyPr/>
          <a:lstStyle/>
          <a:p>
            <a:r>
              <a:rPr lang="en-US" sz="2000" i="1" dirty="0"/>
              <a:t>If we want to optimize the energy consumption, first we have to understand energy usage in the B2O system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52886-4B2D-4FE4-9FF6-092DA36F2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359" y="1793289"/>
                <a:ext cx="10637866" cy="445652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/>
                  <a:t>Using conservation of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/>
                  <a:t>and drawing the energy balance around HX-1 and B2O: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/>
                  <a:t>Initially, we will ignore the losses to solve the simple system, then will return to the losses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/>
                  <a:t>Rearranging and using the empirical heat transfer relationship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𝐻𝑋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𝑠𝑢𝑝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𝑟𝑒𝑡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𝐻𝑋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𝑟𝑒𝑡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𝐻𝑋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𝑟𝑒𝑡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/>
                  <a:t>Rearranging and 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𝑠𝑢𝑝</m:t>
                        </m:r>
                      </m:sub>
                    </m:sSub>
                  </m:oMath>
                </a14:m>
                <a:r>
                  <a:rPr lang="en-US" sz="1800" dirty="0"/>
                  <a:t> gives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52886-4B2D-4FE4-9FF6-092DA36F2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59" y="1793289"/>
                <a:ext cx="10637866" cy="4456529"/>
              </a:xfrm>
              <a:blipFill>
                <a:blip r:embed="rId2"/>
                <a:stretch>
                  <a:fillRect l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C35E-EA40-4E18-B90D-22099980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BEB4B7-668A-48F8-8224-349CC3223F29}"/>
              </a:ext>
            </a:extLst>
          </p:cNvPr>
          <p:cNvSpPr txBox="1">
            <a:spLocks/>
          </p:cNvSpPr>
          <p:nvPr/>
        </p:nvSpPr>
        <p:spPr>
          <a:xfrm>
            <a:off x="86360" y="67350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Approach: Energy Balances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18C41-BD7B-4836-B530-0B6102EE08B0}"/>
                  </a:ext>
                </a:extLst>
              </p:cNvPr>
              <p:cNvSpPr/>
              <p:nvPr/>
            </p:nvSpPr>
            <p:spPr>
              <a:xfrm>
                <a:off x="2843590" y="5453796"/>
                <a:ext cx="5305940" cy="6510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𝑟𝑒𝑡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018C41-BD7B-4836-B530-0B6102EE0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90" y="5453796"/>
                <a:ext cx="5305940" cy="651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27DE31-83E7-4981-8F17-C3CB94ED9201}"/>
              </a:ext>
            </a:extLst>
          </p:cNvPr>
          <p:cNvSpPr txBox="1"/>
          <p:nvPr/>
        </p:nvSpPr>
        <p:spPr>
          <a:xfrm>
            <a:off x="8371641" y="5169908"/>
            <a:ext cx="3480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Now that we have an equation for the incoming temperature, we can find the incoming energy to help model how much energy B2O is using</a:t>
            </a:r>
          </a:p>
        </p:txBody>
      </p:sp>
    </p:spTree>
    <p:extLst>
      <p:ext uri="{BB962C8B-B14F-4D97-AF65-F5344CB8AC3E}">
        <p14:creationId xmlns:p14="http://schemas.microsoft.com/office/powerpoint/2010/main" val="1401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D48C-CABF-46B4-A2C6-96C43D94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1524134"/>
            <a:ext cx="10820400" cy="712427"/>
          </a:xfrm>
        </p:spPr>
        <p:txBody>
          <a:bodyPr/>
          <a:lstStyle/>
          <a:p>
            <a:r>
              <a:rPr lang="en-US" sz="2000" i="1" dirty="0"/>
              <a:t>Energy balance derivation matches the actual data to a correction factor, since losses were ignored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C35E-EA40-4E18-B90D-22099980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BEB4B7-668A-48F8-8224-349CC3223F29}"/>
              </a:ext>
            </a:extLst>
          </p:cNvPr>
          <p:cNvSpPr txBox="1">
            <a:spLocks/>
          </p:cNvSpPr>
          <p:nvPr/>
        </p:nvSpPr>
        <p:spPr>
          <a:xfrm>
            <a:off x="309880" y="8600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Results: Energy Balances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AEFA9-92AC-48DC-A3F7-D1A78D4856D4}"/>
              </a:ext>
            </a:extLst>
          </p:cNvPr>
          <p:cNvSpPr txBox="1"/>
          <p:nvPr/>
        </p:nvSpPr>
        <p:spPr>
          <a:xfrm>
            <a:off x="8502499" y="2432482"/>
            <a:ext cx="3453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there were over 18,000 rows of data PER Excel file, we calculated for one month, which only had 3000 rows of data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994640-8058-4B94-BB07-3FAADAA4A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378212"/>
              </p:ext>
            </p:extLst>
          </p:nvPr>
        </p:nvGraphicFramePr>
        <p:xfrm>
          <a:off x="356380" y="2052103"/>
          <a:ext cx="8146119" cy="480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475BB50C-21CD-449B-8C12-43D61D055D54}"/>
              </a:ext>
            </a:extLst>
          </p:cNvPr>
          <p:cNvSpPr txBox="1"/>
          <p:nvPr/>
        </p:nvSpPr>
        <p:spPr>
          <a:xfrm>
            <a:off x="8610600" y="5500288"/>
            <a:ext cx="3081291" cy="107721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HX-1 return</a:t>
            </a:r>
            <a:r>
              <a:rPr lang="en-US" sz="1800" baseline="0" dirty="0"/>
              <a:t> temperature jumps from a steady 75 F to 120 F on Jan. 23rd</a:t>
            </a:r>
            <a:endParaRPr lang="en-US" sz="1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D995C5-10AF-47B4-9DAB-33B4843E4BA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720080" y="5865415"/>
            <a:ext cx="2890520" cy="173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star&#10;&#10;Description automatically generated">
            <a:extLst>
              <a:ext uri="{FF2B5EF4-FFF2-40B4-BE49-F238E27FC236}">
                <a16:creationId xmlns:a16="http://schemas.microsoft.com/office/drawing/2014/main" id="{8A491285-28A6-4ABE-BB5E-FC76B4396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8"/>
          <a:stretch/>
        </p:blipFill>
        <p:spPr>
          <a:xfrm>
            <a:off x="8717485" y="3629412"/>
            <a:ext cx="3499748" cy="19867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2EBF-7014-49DE-A4D8-D4DF9F37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1F16-5B88-4851-93E9-B85DFD36E9D5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81C021-2907-4354-B335-063457A4CA99}"/>
              </a:ext>
            </a:extLst>
          </p:cNvPr>
          <p:cNvSpPr txBox="1">
            <a:spLocks/>
          </p:cNvSpPr>
          <p:nvPr/>
        </p:nvSpPr>
        <p:spPr>
          <a:xfrm>
            <a:off x="309880" y="8600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Results: Energy Losses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0DB924-6722-4554-804F-B6720FE5A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895954"/>
              </p:ext>
            </p:extLst>
          </p:nvPr>
        </p:nvGraphicFramePr>
        <p:xfrm>
          <a:off x="0" y="2185529"/>
          <a:ext cx="9464434" cy="467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9FC217C-90C7-4BEF-A8D4-778E0B7CF5A8}"/>
              </a:ext>
            </a:extLst>
          </p:cNvPr>
          <p:cNvSpPr txBox="1">
            <a:spLocks/>
          </p:cNvSpPr>
          <p:nvPr/>
        </p:nvSpPr>
        <p:spPr>
          <a:xfrm>
            <a:off x="309880" y="1522801"/>
            <a:ext cx="10820400" cy="712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/>
              <a:t>We ignored energy losses earlier due to their complex dependency, but they can be estimated by back-calculation (looking at difference from calculated and actual energy of system)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1F81AC-CB79-4747-B7DB-C65CE4B6B87A}"/>
              </a:ext>
            </a:extLst>
          </p:cNvPr>
          <p:cNvCxnSpPr/>
          <p:nvPr/>
        </p:nvCxnSpPr>
        <p:spPr>
          <a:xfrm flipH="1">
            <a:off x="1332390" y="3000245"/>
            <a:ext cx="152400" cy="129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D73A98-16D7-478A-8186-2DC81B63CF62}"/>
              </a:ext>
            </a:extLst>
          </p:cNvPr>
          <p:cNvSpPr txBox="1"/>
          <p:nvPr/>
        </p:nvSpPr>
        <p:spPr>
          <a:xfrm>
            <a:off x="8763819" y="2598003"/>
            <a:ext cx="345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Ambient air temperature and other weather conditions have a large role in the system</a:t>
            </a:r>
          </a:p>
        </p:txBody>
      </p:sp>
    </p:spTree>
    <p:extLst>
      <p:ext uri="{BB962C8B-B14F-4D97-AF65-F5344CB8AC3E}">
        <p14:creationId xmlns:p14="http://schemas.microsoft.com/office/powerpoint/2010/main" val="4669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87DDB1-EA6D-4891-A250-44FF2C33947E}" vid="{0B343359-6CD5-45C6-9F3B-5F979EB4D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UAMathematicsTempalte</Template>
  <TotalTime>772</TotalTime>
  <Words>1423</Words>
  <Application>Microsoft Office PowerPoint</Application>
  <PresentationFormat>Widescreen</PresentationFormat>
  <Paragraphs>166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Introduction</vt:lpstr>
      <vt:lpstr>This project will oversee the modeling and optimization of heat transfer into the Biosphere 2 Ocean (B2O)</vt:lpstr>
      <vt:lpstr>PowerPoint Presentation</vt:lpstr>
      <vt:lpstr>PowerPoint Presentation</vt:lpstr>
      <vt:lpstr>What does it mean to optimize B2O?  </vt:lpstr>
      <vt:lpstr>If we want to optimize the energy consumption, first we have to understand energy usage in the B2O system </vt:lpstr>
      <vt:lpstr>Energy balance derivation matches the actual data to a correction factor, since losses were ignored</vt:lpstr>
      <vt:lpstr>PowerPoint Presentation</vt:lpstr>
      <vt:lpstr>Once the model was verified as best we could, we can begin to use MATLAB to simulate B2O system</vt:lpstr>
      <vt:lpstr>Once we understand energy usage in the B2O system, we can optimize the energy consumption. </vt:lpstr>
      <vt:lpstr>PowerPoint Presentation</vt:lpstr>
      <vt:lpstr>Machine Learning Applications</vt:lpstr>
      <vt:lpstr>Advantages</vt:lpstr>
      <vt:lpstr>Recurrent Neural Networks</vt:lpstr>
      <vt:lpstr>Solution: Long-Short Term Memory Networks (LSTM Networks)</vt:lpstr>
      <vt:lpstr>Heat Pump Thermostat Control</vt:lpstr>
      <vt:lpstr>Actor Critic Method</vt:lpstr>
      <vt:lpstr>Basic LSTM and Training Data</vt:lpstr>
      <vt:lpstr>Challenges and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Lyra Troy</dc:creator>
  <cp:lastModifiedBy>Lyra Troy</cp:lastModifiedBy>
  <cp:revision>62</cp:revision>
  <dcterms:created xsi:type="dcterms:W3CDTF">2020-04-30T11:14:53Z</dcterms:created>
  <dcterms:modified xsi:type="dcterms:W3CDTF">2020-05-01T05:19:29Z</dcterms:modified>
</cp:coreProperties>
</file>